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75" r:id="rId11"/>
    <p:sldId id="274" r:id="rId12"/>
    <p:sldId id="277" r:id="rId13"/>
    <p:sldId id="266" r:id="rId14"/>
    <p:sldId id="267" r:id="rId15"/>
    <p:sldId id="269" r:id="rId16"/>
    <p:sldId id="270" r:id="rId17"/>
    <p:sldId id="271" r:id="rId18"/>
    <p:sldId id="268" r:id="rId19"/>
    <p:sldId id="272" r:id="rId20"/>
    <p:sldId id="273" r:id="rId21"/>
    <p:sldId id="276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/>
              <a:t>Śniadanie na 6!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773603"/>
            <a:ext cx="9448800" cy="685800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W KLASIE 2B</a:t>
            </a:r>
          </a:p>
        </p:txBody>
      </p:sp>
    </p:spTree>
    <p:extLst>
      <p:ext uri="{BB962C8B-B14F-4D97-AF65-F5344CB8AC3E}">
        <p14:creationId xmlns:p14="http://schemas.microsoft.com/office/powerpoint/2010/main" val="227419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9844" y="874418"/>
            <a:ext cx="3927771" cy="5890575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415527" y="1981477"/>
            <a:ext cx="5890575" cy="3676456"/>
          </a:xfrm>
        </p:spPr>
      </p:pic>
    </p:spTree>
    <p:extLst>
      <p:ext uri="{BB962C8B-B14F-4D97-AF65-F5344CB8AC3E}">
        <p14:creationId xmlns:p14="http://schemas.microsoft.com/office/powerpoint/2010/main" val="4541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179" y="676110"/>
            <a:ext cx="9448121" cy="5938055"/>
          </a:xfrm>
        </p:spPr>
      </p:pic>
    </p:spTree>
    <p:extLst>
      <p:ext uri="{BB962C8B-B14F-4D97-AF65-F5344CB8AC3E}">
        <p14:creationId xmlns:p14="http://schemas.microsoft.com/office/powerpoint/2010/main" val="153270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971" r="24971"/>
          <a:stretch>
            <a:fillRect/>
          </a:stretch>
        </p:blipFill>
        <p:spPr>
          <a:xfrm>
            <a:off x="9577633" y="958632"/>
            <a:ext cx="1074656" cy="161198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704393" y="1046376"/>
            <a:ext cx="6873240" cy="5514679"/>
          </a:xfrm>
        </p:spPr>
        <p:txBody>
          <a:bodyPr>
            <a:normAutofit fontScale="92500" lnSpcReduction="10000"/>
          </a:bodyPr>
          <a:lstStyle/>
          <a:p>
            <a:r>
              <a:rPr lang="pl-PL" sz="2000" dirty="0">
                <a:solidFill>
                  <a:srgbClr val="0070C0"/>
                </a:solidFill>
              </a:rPr>
              <a:t>Autor: Natalia Sobczak</a:t>
            </a:r>
            <a:br>
              <a:rPr lang="pl-PL" sz="2000" dirty="0">
                <a:solidFill>
                  <a:srgbClr val="0070C0"/>
                </a:solidFill>
              </a:rPr>
            </a:br>
            <a:r>
              <a:rPr lang="pl-PL" sz="2000" b="1" dirty="0">
                <a:solidFill>
                  <a:srgbClr val="0070C0"/>
                </a:solidFill>
              </a:rPr>
              <a:t>Wiersz o zdrowiu</a:t>
            </a:r>
            <a:endParaRPr lang="pl-PL" sz="2000" dirty="0">
              <a:solidFill>
                <a:srgbClr val="0070C0"/>
              </a:solidFill>
            </a:endParaRPr>
          </a:p>
          <a:p>
            <a:r>
              <a:rPr lang="pl-PL" sz="2600" dirty="0">
                <a:solidFill>
                  <a:srgbClr val="00B050"/>
                </a:solidFill>
              </a:rPr>
              <a:t>Nasza klasa 2b </a:t>
            </a:r>
            <a:br>
              <a:rPr lang="pl-PL" sz="2600" dirty="0">
                <a:solidFill>
                  <a:srgbClr val="00B050"/>
                </a:solidFill>
              </a:rPr>
            </a:br>
            <a:r>
              <a:rPr lang="pl-PL" sz="2600" dirty="0">
                <a:solidFill>
                  <a:srgbClr val="00B050"/>
                </a:solidFill>
              </a:rPr>
              <a:t>bardzo zdrowo żywi się.</a:t>
            </a:r>
            <a:br>
              <a:rPr lang="pl-PL" sz="2600" dirty="0">
                <a:solidFill>
                  <a:srgbClr val="00B050"/>
                </a:solidFill>
              </a:rPr>
            </a:br>
            <a:r>
              <a:rPr lang="pl-PL" sz="2600" dirty="0">
                <a:solidFill>
                  <a:srgbClr val="00B050"/>
                </a:solidFill>
              </a:rPr>
              <a:t>Smaczne kanapki robimy, </a:t>
            </a:r>
            <a:br>
              <a:rPr lang="pl-PL" sz="2600" dirty="0">
                <a:solidFill>
                  <a:srgbClr val="00B050"/>
                </a:solidFill>
              </a:rPr>
            </a:br>
            <a:r>
              <a:rPr lang="pl-PL" sz="2600" dirty="0">
                <a:solidFill>
                  <a:srgbClr val="00B050"/>
                </a:solidFill>
              </a:rPr>
              <a:t>świetnie przy tym się bawimy.</a:t>
            </a:r>
            <a:r>
              <a:rPr lang="pl-PL" sz="2600" dirty="0"/>
              <a:t/>
            </a:r>
            <a:br>
              <a:rPr lang="pl-PL" sz="2600" dirty="0"/>
            </a:br>
            <a:r>
              <a:rPr lang="pl-PL" sz="2600" dirty="0">
                <a:solidFill>
                  <a:srgbClr val="FF0000"/>
                </a:solidFill>
              </a:rPr>
              <a:t>Ciemny chlebek, liść sałaty, plaster serka, </a:t>
            </a:r>
            <a:br>
              <a:rPr lang="pl-PL" sz="2600" dirty="0">
                <a:solidFill>
                  <a:srgbClr val="FF0000"/>
                </a:solidFill>
              </a:rPr>
            </a:br>
            <a:r>
              <a:rPr lang="pl-PL" sz="2600" dirty="0">
                <a:solidFill>
                  <a:srgbClr val="FF0000"/>
                </a:solidFill>
              </a:rPr>
              <a:t>śmieszny wzorek z ogóreczka</a:t>
            </a:r>
            <a:br>
              <a:rPr lang="pl-PL" sz="2600" dirty="0">
                <a:solidFill>
                  <a:srgbClr val="FF0000"/>
                </a:solidFill>
              </a:rPr>
            </a:br>
            <a:r>
              <a:rPr lang="pl-PL" sz="2600" dirty="0">
                <a:solidFill>
                  <a:srgbClr val="FF0000"/>
                </a:solidFill>
              </a:rPr>
              <a:t>I jest śmiechu pełna beczka.</a:t>
            </a:r>
            <a:br>
              <a:rPr lang="pl-PL" sz="2600" dirty="0">
                <a:solidFill>
                  <a:srgbClr val="FF0000"/>
                </a:solidFill>
              </a:rPr>
            </a:br>
            <a:r>
              <a:rPr lang="pl-PL" sz="2600" dirty="0">
                <a:solidFill>
                  <a:srgbClr val="FFC000"/>
                </a:solidFill>
              </a:rPr>
              <a:t>I </a:t>
            </a:r>
            <a:r>
              <a:rPr lang="pl-PL" sz="2600" dirty="0" err="1">
                <a:solidFill>
                  <a:srgbClr val="FFC000"/>
                </a:solidFill>
              </a:rPr>
              <a:t>rukola</a:t>
            </a:r>
            <a:r>
              <a:rPr lang="pl-PL" sz="2600" dirty="0">
                <a:solidFill>
                  <a:srgbClr val="FFC000"/>
                </a:solidFill>
              </a:rPr>
              <a:t> i papryka</a:t>
            </a:r>
            <a:br>
              <a:rPr lang="pl-PL" sz="2600" dirty="0">
                <a:solidFill>
                  <a:srgbClr val="FFC000"/>
                </a:solidFill>
              </a:rPr>
            </a:br>
            <a:r>
              <a:rPr lang="pl-PL" sz="2600" dirty="0">
                <a:solidFill>
                  <a:srgbClr val="FFC000"/>
                </a:solidFill>
              </a:rPr>
              <a:t>W mig znikają z talerzyka</a:t>
            </a:r>
            <a:r>
              <a:rPr lang="pl-PL" sz="2600" dirty="0"/>
              <a:t/>
            </a:r>
            <a:br>
              <a:rPr lang="pl-PL" sz="2600" dirty="0"/>
            </a:br>
            <a:r>
              <a:rPr lang="pl-PL" sz="2600" dirty="0">
                <a:solidFill>
                  <a:srgbClr val="7030A0"/>
                </a:solidFill>
              </a:rPr>
              <a:t>Nasze ręce są zajęte, a buziaki uśmiechnięte.</a:t>
            </a:r>
            <a:br>
              <a:rPr lang="pl-PL" sz="2600" dirty="0">
                <a:solidFill>
                  <a:srgbClr val="7030A0"/>
                </a:solidFill>
              </a:rPr>
            </a:br>
            <a:r>
              <a:rPr lang="pl-PL" sz="2600" dirty="0">
                <a:solidFill>
                  <a:srgbClr val="7030A0"/>
                </a:solidFill>
              </a:rPr>
              <a:t>Mózgi swe wytężamy i warzywa przeliczamy:</a:t>
            </a:r>
            <a:br>
              <a:rPr lang="pl-PL" sz="2600" dirty="0">
                <a:solidFill>
                  <a:srgbClr val="7030A0"/>
                </a:solidFill>
              </a:rPr>
            </a:br>
            <a:r>
              <a:rPr lang="pl-PL" sz="2600" dirty="0">
                <a:solidFill>
                  <a:srgbClr val="C00000"/>
                </a:solidFill>
              </a:rPr>
              <a:t>Dwie rzodkiewki plus szczypiorek </a:t>
            </a:r>
            <a:br>
              <a:rPr lang="pl-PL" sz="2600" dirty="0">
                <a:solidFill>
                  <a:srgbClr val="C00000"/>
                </a:solidFill>
              </a:rPr>
            </a:br>
            <a:r>
              <a:rPr lang="pl-PL" sz="2600" dirty="0">
                <a:solidFill>
                  <a:srgbClr val="C00000"/>
                </a:solidFill>
              </a:rPr>
              <a:t>równa się zdrowie i dobry humorek.</a:t>
            </a:r>
          </a:p>
          <a:p>
            <a:r>
              <a:rPr lang="pl-PL" sz="2600" dirty="0">
                <a:solidFill>
                  <a:srgbClr val="FFC000"/>
                </a:solidFill>
              </a:rPr>
              <a:t>A na koniec ułożymy hasło takie:</a:t>
            </a:r>
            <a:br>
              <a:rPr lang="pl-PL" sz="2600" dirty="0">
                <a:solidFill>
                  <a:srgbClr val="FFC000"/>
                </a:solidFill>
              </a:rPr>
            </a:br>
            <a:r>
              <a:rPr lang="pl-PL" sz="2600" dirty="0">
                <a:solidFill>
                  <a:srgbClr val="FFC000"/>
                </a:solidFill>
              </a:rPr>
              <a:t>Lubimy matematykę ze smakiem!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84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6994" y="266795"/>
            <a:ext cx="4281855" cy="642278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/>
              <a:t>Czy wystarczy już kanapek dla wszystkich amatorów zdrowego śniadania?</a:t>
            </a:r>
          </a:p>
        </p:txBody>
      </p:sp>
    </p:spTree>
    <p:extLst>
      <p:ext uri="{BB962C8B-B14F-4D97-AF65-F5344CB8AC3E}">
        <p14:creationId xmlns:p14="http://schemas.microsoft.com/office/powerpoint/2010/main" val="189313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819" y="651251"/>
            <a:ext cx="8610600" cy="875891"/>
          </a:xfrm>
        </p:spPr>
        <p:txBody>
          <a:bodyPr/>
          <a:lstStyle/>
          <a:p>
            <a:r>
              <a:rPr lang="pl-PL" dirty="0"/>
              <a:t>Śniadanie na 6 gotowe!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702" y="1405613"/>
            <a:ext cx="8592404" cy="5334552"/>
          </a:xfrm>
        </p:spPr>
      </p:pic>
    </p:spTree>
    <p:extLst>
      <p:ext uri="{BB962C8B-B14F-4D97-AF65-F5344CB8AC3E}">
        <p14:creationId xmlns:p14="http://schemas.microsoft.com/office/powerpoint/2010/main" val="77083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479" y="556182"/>
            <a:ext cx="9237715" cy="6158477"/>
          </a:xfrm>
        </p:spPr>
      </p:pic>
    </p:spTree>
    <p:extLst>
      <p:ext uri="{BB962C8B-B14F-4D97-AF65-F5344CB8AC3E}">
        <p14:creationId xmlns:p14="http://schemas.microsoft.com/office/powerpoint/2010/main" val="51765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95980" y="311083"/>
            <a:ext cx="8610600" cy="718795"/>
          </a:xfrm>
        </p:spPr>
        <p:txBody>
          <a:bodyPr/>
          <a:lstStyle/>
          <a:p>
            <a:r>
              <a:rPr lang="pl-PL" dirty="0"/>
              <a:t>Smacznego!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616" y="1029878"/>
            <a:ext cx="10112830" cy="5700860"/>
          </a:xfrm>
        </p:spPr>
      </p:pic>
    </p:spTree>
    <p:extLst>
      <p:ext uri="{BB962C8B-B14F-4D97-AF65-F5344CB8AC3E}">
        <p14:creationId xmlns:p14="http://schemas.microsoft.com/office/powerpoint/2010/main" val="24730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004" y="707438"/>
            <a:ext cx="9012024" cy="6009160"/>
          </a:xfrm>
        </p:spPr>
      </p:pic>
    </p:spTree>
    <p:extLst>
      <p:ext uri="{BB962C8B-B14F-4D97-AF65-F5344CB8AC3E}">
        <p14:creationId xmlns:p14="http://schemas.microsoft.com/office/powerpoint/2010/main" val="237035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3880" y="406154"/>
            <a:ext cx="8610600" cy="545953"/>
          </a:xfrm>
        </p:spPr>
        <p:txBody>
          <a:bodyPr>
            <a:normAutofit fontScale="90000"/>
          </a:bodyPr>
          <a:lstStyle/>
          <a:p>
            <a:r>
              <a:rPr lang="pl-PL" dirty="0"/>
              <a:t>Pycha!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845" y="1093510"/>
            <a:ext cx="8786186" cy="5693789"/>
          </a:xfrm>
        </p:spPr>
      </p:pic>
    </p:spTree>
    <p:extLst>
      <p:ext uri="{BB962C8B-B14F-4D97-AF65-F5344CB8AC3E}">
        <p14:creationId xmlns:p14="http://schemas.microsoft.com/office/powerpoint/2010/main" val="1262712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004" y="747820"/>
            <a:ext cx="9012025" cy="6006485"/>
          </a:xfrm>
        </p:spPr>
      </p:pic>
    </p:spTree>
    <p:extLst>
      <p:ext uri="{BB962C8B-B14F-4D97-AF65-F5344CB8AC3E}">
        <p14:creationId xmlns:p14="http://schemas.microsoft.com/office/powerpoint/2010/main" val="191219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7732" y="594690"/>
            <a:ext cx="7075602" cy="715635"/>
          </a:xfrm>
        </p:spPr>
        <p:txBody>
          <a:bodyPr/>
          <a:lstStyle/>
          <a:p>
            <a:r>
              <a:rPr lang="pl-PL" dirty="0"/>
              <a:t>Gotowi do pracy ?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806" y="1310325"/>
            <a:ext cx="9147117" cy="5156463"/>
          </a:xfrm>
        </p:spPr>
      </p:pic>
    </p:spTree>
    <p:extLst>
      <p:ext uri="{BB962C8B-B14F-4D97-AF65-F5344CB8AC3E}">
        <p14:creationId xmlns:p14="http://schemas.microsoft.com/office/powerpoint/2010/main" val="3414667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673" y="854647"/>
            <a:ext cx="8755841" cy="5838383"/>
          </a:xfrm>
        </p:spPr>
      </p:pic>
    </p:spTree>
    <p:extLst>
      <p:ext uri="{BB962C8B-B14F-4D97-AF65-F5344CB8AC3E}">
        <p14:creationId xmlns:p14="http://schemas.microsoft.com/office/powerpoint/2010/main" val="3932822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35299" y="864050"/>
            <a:ext cx="5079991" cy="823912"/>
          </a:xfrm>
        </p:spPr>
        <p:txBody>
          <a:bodyPr>
            <a:normAutofit lnSpcReduction="10000"/>
          </a:bodyPr>
          <a:lstStyle/>
          <a:p>
            <a:r>
              <a:rPr lang="pl-PL" dirty="0"/>
              <a:t>Jeszcze tylko jedną kanapkę…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72619" y="1687962"/>
            <a:ext cx="3337088" cy="5005632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542202" y="864050"/>
            <a:ext cx="5105400" cy="823912"/>
          </a:xfrm>
        </p:spPr>
        <p:txBody>
          <a:bodyPr/>
          <a:lstStyle/>
          <a:p>
            <a:r>
              <a:rPr lang="pl-PL" dirty="0"/>
              <a:t>Dla gości też wystarczy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94688" y="1687962"/>
            <a:ext cx="3148553" cy="5103085"/>
          </a:xfrm>
        </p:spPr>
      </p:pic>
    </p:spTree>
    <p:extLst>
      <p:ext uri="{BB962C8B-B14F-4D97-AF65-F5344CB8AC3E}">
        <p14:creationId xmlns:p14="http://schemas.microsoft.com/office/powerpoint/2010/main" val="406721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7714" y="1373171"/>
            <a:ext cx="4114800" cy="1600200"/>
          </a:xfrm>
        </p:spPr>
        <p:txBody>
          <a:bodyPr/>
          <a:lstStyle/>
          <a:p>
            <a:r>
              <a:rPr lang="pl-PL" dirty="0"/>
              <a:t>Takiej lekcji długo nie zapomnimy…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5019" y="336235"/>
            <a:ext cx="4347843" cy="6521765"/>
          </a:xfrm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1251409" y="5011918"/>
            <a:ext cx="4640344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Autor: Piotr kapłoń</a:t>
            </a:r>
          </a:p>
        </p:txBody>
      </p:sp>
      <p:pic>
        <p:nvPicPr>
          <p:cNvPr id="10" name="Symbol zastępczy zawartości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645" y="3773160"/>
            <a:ext cx="1405122" cy="18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0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549" y="5636298"/>
            <a:ext cx="6132922" cy="622169"/>
          </a:xfrm>
        </p:spPr>
        <p:txBody>
          <a:bodyPr>
            <a:normAutofit/>
          </a:bodyPr>
          <a:lstStyle/>
          <a:p>
            <a:r>
              <a:rPr lang="pl-PL" sz="3200" dirty="0"/>
              <a:t>Autor: Lena rudnicka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49273" y="345505"/>
            <a:ext cx="4451808" cy="445180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9273" y="4363915"/>
            <a:ext cx="4451808" cy="2254210"/>
          </a:xfrm>
        </p:spPr>
      </p:pic>
      <p:pic>
        <p:nvPicPr>
          <p:cNvPr id="7" name="Symbol zastępczy zawartości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00" y="3464659"/>
            <a:ext cx="2398016" cy="17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1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uwagę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/>
              <a:t>klasa 2b z panią Beatą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818" y="2193925"/>
            <a:ext cx="8716363" cy="4024313"/>
          </a:xfrm>
        </p:spPr>
      </p:pic>
    </p:spTree>
    <p:extLst>
      <p:ext uri="{BB962C8B-B14F-4D97-AF65-F5344CB8AC3E}">
        <p14:creationId xmlns:p14="http://schemas.microsoft.com/office/powerpoint/2010/main" val="302457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122" y="1244338"/>
            <a:ext cx="9174435" cy="5171863"/>
          </a:xfrm>
        </p:spPr>
      </p:pic>
    </p:spTree>
    <p:extLst>
      <p:ext uri="{BB962C8B-B14F-4D97-AF65-F5344CB8AC3E}">
        <p14:creationId xmlns:p14="http://schemas.microsoft.com/office/powerpoint/2010/main" val="2556466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90474" y="538129"/>
            <a:ext cx="6227190" cy="696782"/>
          </a:xfrm>
        </p:spPr>
        <p:txBody>
          <a:bodyPr/>
          <a:lstStyle/>
          <a:p>
            <a:r>
              <a:rPr lang="pl-PL" dirty="0"/>
              <a:t>Zaczynamy !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255" y="1338606"/>
            <a:ext cx="9358383" cy="5275559"/>
          </a:xfrm>
        </p:spPr>
      </p:pic>
    </p:spTree>
    <p:extLst>
      <p:ext uri="{BB962C8B-B14F-4D97-AF65-F5344CB8AC3E}">
        <p14:creationId xmlns:p14="http://schemas.microsoft.com/office/powerpoint/2010/main" val="298586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761" y="1036948"/>
            <a:ext cx="9816005" cy="5533533"/>
          </a:xfrm>
        </p:spPr>
      </p:pic>
    </p:spTree>
    <p:extLst>
      <p:ext uri="{BB962C8B-B14F-4D97-AF65-F5344CB8AC3E}">
        <p14:creationId xmlns:p14="http://schemas.microsoft.com/office/powerpoint/2010/main" val="241391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445" y="1131967"/>
            <a:ext cx="9607882" cy="5416209"/>
          </a:xfrm>
        </p:spPr>
      </p:pic>
    </p:spTree>
    <p:extLst>
      <p:ext uri="{BB962C8B-B14F-4D97-AF65-F5344CB8AC3E}">
        <p14:creationId xmlns:p14="http://schemas.microsoft.com/office/powerpoint/2010/main" val="1348358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91905" y="453288"/>
            <a:ext cx="8610600" cy="1293028"/>
          </a:xfrm>
        </p:spPr>
        <p:txBody>
          <a:bodyPr>
            <a:normAutofit/>
          </a:bodyPr>
          <a:lstStyle/>
          <a:p>
            <a:r>
              <a:rPr lang="pl-PL" sz="3200" dirty="0"/>
              <a:t>Praca nad pysznymi kanakami upływa w miłej atmosferze 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052" y="1746316"/>
            <a:ext cx="8657984" cy="4880727"/>
          </a:xfrm>
        </p:spPr>
      </p:pic>
    </p:spTree>
    <p:extLst>
      <p:ext uri="{BB962C8B-B14F-4D97-AF65-F5344CB8AC3E}">
        <p14:creationId xmlns:p14="http://schemas.microsoft.com/office/powerpoint/2010/main" val="290560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05774" y="538565"/>
            <a:ext cx="4025244" cy="603908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07530" y="584567"/>
            <a:ext cx="3963185" cy="5947075"/>
          </a:xfrm>
        </p:spPr>
      </p:pic>
    </p:spTree>
    <p:extLst>
      <p:ext uri="{BB962C8B-B14F-4D97-AF65-F5344CB8AC3E}">
        <p14:creationId xmlns:p14="http://schemas.microsoft.com/office/powerpoint/2010/main" val="278401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0441" y="396728"/>
            <a:ext cx="8610600" cy="1293028"/>
          </a:xfrm>
        </p:spPr>
        <p:txBody>
          <a:bodyPr>
            <a:normAutofit/>
          </a:bodyPr>
          <a:lstStyle/>
          <a:p>
            <a:r>
              <a:rPr lang="pl-PL" sz="3200" dirty="0"/>
              <a:t>Pojawiają się pierwsze kulinarne działa sztuki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996" y="1523413"/>
            <a:ext cx="8880049" cy="5005910"/>
          </a:xfrm>
        </p:spPr>
      </p:pic>
    </p:spTree>
    <p:extLst>
      <p:ext uri="{BB962C8B-B14F-4D97-AF65-F5344CB8AC3E}">
        <p14:creationId xmlns:p14="http://schemas.microsoft.com/office/powerpoint/2010/main" val="1831012420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235</TotalTime>
  <Words>78</Words>
  <Application>Microsoft Office PowerPoint</Application>
  <PresentationFormat>Panoramiczny</PresentationFormat>
  <Paragraphs>19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</vt:lpstr>
      <vt:lpstr>Para</vt:lpstr>
      <vt:lpstr>Śniadanie na 6!</vt:lpstr>
      <vt:lpstr>Gotowi do pracy ?</vt:lpstr>
      <vt:lpstr>Prezentacja programu PowerPoint</vt:lpstr>
      <vt:lpstr>Zaczynamy !</vt:lpstr>
      <vt:lpstr>Prezentacja programu PowerPoint</vt:lpstr>
      <vt:lpstr>Prezentacja programu PowerPoint</vt:lpstr>
      <vt:lpstr>Praca nad pysznymi kanakami upływa w miłej atmosferze  </vt:lpstr>
      <vt:lpstr>Prezentacja programu PowerPoint</vt:lpstr>
      <vt:lpstr>Pojawiają się pierwsze kulinarne działa sztuki</vt:lpstr>
      <vt:lpstr>Prezentacja programu PowerPoint</vt:lpstr>
      <vt:lpstr>Prezentacja programu PowerPoint</vt:lpstr>
      <vt:lpstr>Prezentacja programu PowerPoint</vt:lpstr>
      <vt:lpstr>Prezentacja programu PowerPoint</vt:lpstr>
      <vt:lpstr>Śniadanie na 6 gotowe!</vt:lpstr>
      <vt:lpstr>Prezentacja programu PowerPoint</vt:lpstr>
      <vt:lpstr>Smacznego!</vt:lpstr>
      <vt:lpstr>Prezentacja programu PowerPoint</vt:lpstr>
      <vt:lpstr>Pycha!</vt:lpstr>
      <vt:lpstr>Prezentacja programu PowerPoint</vt:lpstr>
      <vt:lpstr>Prezentacja programu PowerPoint</vt:lpstr>
      <vt:lpstr>Prezentacja programu PowerPoint</vt:lpstr>
      <vt:lpstr>Takiej lekcji długo nie zapomnimy…</vt:lpstr>
      <vt:lpstr>Autor: Lena rudnicka</vt:lpstr>
      <vt:lpstr>Dziękujemy za uwagę  klasa 2b z panią Beatą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Śniadanie na 6!</dc:title>
  <dc:creator>Beata</dc:creator>
  <cp:lastModifiedBy>Windows User</cp:lastModifiedBy>
  <cp:revision>20</cp:revision>
  <dcterms:created xsi:type="dcterms:W3CDTF">2016-11-08T18:46:43Z</dcterms:created>
  <dcterms:modified xsi:type="dcterms:W3CDTF">2017-05-25T08:50:34Z</dcterms:modified>
</cp:coreProperties>
</file>