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8B449-158A-45A7-A304-20A03AEA5749}" v="9" dt="2020-11-04T21:43:1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y Elf" userId="a37217f1e8b6be63" providerId="LiveId" clId="{9E18B449-158A-45A7-A304-20A03AEA5749}"/>
    <pc:docChg chg="undo custSel mod addSld modSld sldOrd addMainMaster delMainMaster">
      <pc:chgData name="Mały Elf" userId="a37217f1e8b6be63" providerId="LiveId" clId="{9E18B449-158A-45A7-A304-20A03AEA5749}" dt="2020-11-04T21:43:56.936" v="2253" actId="20577"/>
      <pc:docMkLst>
        <pc:docMk/>
      </pc:docMkLst>
      <pc:sldChg chg="addSp modSp new mod setBg modClrScheme setClrOvrMap chgLayout">
        <pc:chgData name="Mały Elf" userId="a37217f1e8b6be63" providerId="LiveId" clId="{9E18B449-158A-45A7-A304-20A03AEA5749}" dt="2020-11-04T20:32:56.725" v="83" actId="1076"/>
        <pc:sldMkLst>
          <pc:docMk/>
          <pc:sldMk cId="2450314311" sldId="256"/>
        </pc:sldMkLst>
        <pc:spChg chg="mod">
          <ac:chgData name="Mały Elf" userId="a37217f1e8b6be63" providerId="LiveId" clId="{9E18B449-158A-45A7-A304-20A03AEA5749}" dt="2020-11-04T20:32:56.725" v="83" actId="1076"/>
          <ac:spMkLst>
            <pc:docMk/>
            <pc:sldMk cId="2450314311" sldId="256"/>
            <ac:spMk id="2" creationId="{8D276228-8C57-4421-92BF-BE3F596049B2}"/>
          </ac:spMkLst>
        </pc:spChg>
        <pc:spChg chg="mod">
          <ac:chgData name="Mały Elf" userId="a37217f1e8b6be63" providerId="LiveId" clId="{9E18B449-158A-45A7-A304-20A03AEA5749}" dt="2020-11-04T20:32:52.578" v="82" actId="1076"/>
          <ac:spMkLst>
            <pc:docMk/>
            <pc:sldMk cId="2450314311" sldId="256"/>
            <ac:spMk id="3" creationId="{C268126B-32D3-40E2-ABD7-A43365B702D2}"/>
          </ac:spMkLst>
        </pc:spChg>
        <pc:spChg chg="add">
          <ac:chgData name="Mały Elf" userId="a37217f1e8b6be63" providerId="LiveId" clId="{9E18B449-158A-45A7-A304-20A03AEA5749}" dt="2020-11-04T20:32:00.007" v="2" actId="26606"/>
          <ac:spMkLst>
            <pc:docMk/>
            <pc:sldMk cId="2450314311" sldId="256"/>
            <ac:spMk id="9" creationId="{6B695AA2-4B70-477F-AF90-536B720A1343}"/>
          </ac:spMkLst>
        </pc:spChg>
        <pc:picChg chg="add">
          <ac:chgData name="Mały Elf" userId="a37217f1e8b6be63" providerId="LiveId" clId="{9E18B449-158A-45A7-A304-20A03AEA5749}" dt="2020-11-04T20:32:00.007" v="2" actId="26606"/>
          <ac:picMkLst>
            <pc:docMk/>
            <pc:sldMk cId="2450314311" sldId="256"/>
            <ac:picMk id="4" creationId="{8C7A6341-3ECB-49FD-ABB2-E80FFB53AD13}"/>
          </ac:picMkLst>
        </pc:picChg>
      </pc:sldChg>
      <pc:sldChg chg="addSp delSp modSp new mod setBg">
        <pc:chgData name="Mały Elf" userId="a37217f1e8b6be63" providerId="LiveId" clId="{9E18B449-158A-45A7-A304-20A03AEA5749}" dt="2020-11-04T21:34:07.668" v="1490" actId="20577"/>
        <pc:sldMkLst>
          <pc:docMk/>
          <pc:sldMk cId="3867791802" sldId="257"/>
        </pc:sldMkLst>
        <pc:spChg chg="del">
          <ac:chgData name="Mały Elf" userId="a37217f1e8b6be63" providerId="LiveId" clId="{9E18B449-158A-45A7-A304-20A03AEA5749}" dt="2020-11-04T20:44:12.059" v="550" actId="478"/>
          <ac:spMkLst>
            <pc:docMk/>
            <pc:sldMk cId="3867791802" sldId="257"/>
            <ac:spMk id="2" creationId="{689031B5-1F0C-4A3E-A360-552B77CCA786}"/>
          </ac:spMkLst>
        </pc:spChg>
        <pc:spChg chg="mod">
          <ac:chgData name="Mały Elf" userId="a37217f1e8b6be63" providerId="LiveId" clId="{9E18B449-158A-45A7-A304-20A03AEA5749}" dt="2020-11-04T21:34:07.668" v="1490" actId="20577"/>
          <ac:spMkLst>
            <pc:docMk/>
            <pc:sldMk cId="3867791802" sldId="257"/>
            <ac:spMk id="3" creationId="{E48DD688-0E7C-4C77-9B35-D27519092531}"/>
          </ac:spMkLst>
        </pc:spChg>
        <pc:spChg chg="add">
          <ac:chgData name="Mały Elf" userId="a37217f1e8b6be63" providerId="LiveId" clId="{9E18B449-158A-45A7-A304-20A03AEA5749}" dt="2020-11-04T20:45:56.714" v="558" actId="26606"/>
          <ac:spMkLst>
            <pc:docMk/>
            <pc:sldMk cId="3867791802" sldId="257"/>
            <ac:spMk id="10" creationId="{504BED40-EAF7-4E55-AFF7-2CD840EBD3AA}"/>
          </ac:spMkLst>
        </pc:spChg>
        <pc:spChg chg="add">
          <ac:chgData name="Mały Elf" userId="a37217f1e8b6be63" providerId="LiveId" clId="{9E18B449-158A-45A7-A304-20A03AEA5749}" dt="2020-11-04T20:45:56.714" v="558" actId="26606"/>
          <ac:spMkLst>
            <pc:docMk/>
            <pc:sldMk cId="3867791802" sldId="257"/>
            <ac:spMk id="12" creationId="{F367CCF1-BB1E-41CF-8499-94A870C33EFA}"/>
          </ac:spMkLst>
        </pc:spChg>
        <pc:picChg chg="add mod">
          <ac:chgData name="Mały Elf" userId="a37217f1e8b6be63" providerId="LiveId" clId="{9E18B449-158A-45A7-A304-20A03AEA5749}" dt="2020-11-04T20:45:56.714" v="558" actId="26606"/>
          <ac:picMkLst>
            <pc:docMk/>
            <pc:sldMk cId="3867791802" sldId="257"/>
            <ac:picMk id="5" creationId="{7BC72371-293E-4AC0-B568-9BF54CAEFD01}"/>
          </ac:picMkLst>
        </pc:picChg>
      </pc:sldChg>
      <pc:sldChg chg="addSp delSp modSp new mod setBg modAnim setClrOvrMap">
        <pc:chgData name="Mały Elf" userId="a37217f1e8b6be63" providerId="LiveId" clId="{9E18B449-158A-45A7-A304-20A03AEA5749}" dt="2020-11-04T21:21:51.679" v="573" actId="14100"/>
        <pc:sldMkLst>
          <pc:docMk/>
          <pc:sldMk cId="3974507041" sldId="258"/>
        </pc:sldMkLst>
        <pc:spChg chg="del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2" creationId="{B45518D5-E741-4497-907F-A8491C97DBFE}"/>
          </ac:spMkLst>
        </pc:spChg>
        <pc:spChg chg="del">
          <ac:chgData name="Mały Elf" userId="a37217f1e8b6be63" providerId="LiveId" clId="{9E18B449-158A-45A7-A304-20A03AEA5749}" dt="2020-11-04T21:21:34.408" v="569"/>
          <ac:spMkLst>
            <pc:docMk/>
            <pc:sldMk cId="3974507041" sldId="258"/>
            <ac:spMk id="3" creationId="{A5C3D6C6-247A-43E4-BBFB-1C4ED5EA2D91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9" creationId="{1DDC3EF6-2EA5-44B3-94C7-9DDA67A127D0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11" creationId="{87925A9A-E9FA-496E-9C09-7C2845E0062B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13" creationId="{2073ABB4-E164-4CBF-ADFF-25552BB7913B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15" creationId="{20C97E5C-C165-417B-BBDE-6701E226BE3D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17" creationId="{95D0E1C6-221C-4835-B0D4-24184F6B6E21}"/>
          </ac:spMkLst>
        </pc:spChg>
        <pc:spChg chg="add">
          <ac:chgData name="Mały Elf" userId="a37217f1e8b6be63" providerId="LiveId" clId="{9E18B449-158A-45A7-A304-20A03AEA5749}" dt="2020-11-04T21:21:41.971" v="570" actId="26606"/>
          <ac:spMkLst>
            <pc:docMk/>
            <pc:sldMk cId="3974507041" sldId="258"/>
            <ac:spMk id="19" creationId="{A98F2782-0AD1-4AB6-BBB8-3BA1BB416CE2}"/>
          </ac:spMkLst>
        </pc:spChg>
        <pc:picChg chg="add mod">
          <ac:chgData name="Mały Elf" userId="a37217f1e8b6be63" providerId="LiveId" clId="{9E18B449-158A-45A7-A304-20A03AEA5749}" dt="2020-11-04T21:21:51.679" v="573" actId="14100"/>
          <ac:picMkLst>
            <pc:docMk/>
            <pc:sldMk cId="3974507041" sldId="258"/>
            <ac:picMk id="4" creationId="{A50FA7AC-80A8-4607-A7DD-B1B7D3F14328}"/>
          </ac:picMkLst>
        </pc:picChg>
      </pc:sldChg>
      <pc:sldChg chg="addSp delSp modSp new mod ord setBg">
        <pc:chgData name="Mały Elf" userId="a37217f1e8b6be63" providerId="LiveId" clId="{9E18B449-158A-45A7-A304-20A03AEA5749}" dt="2020-11-04T21:39:13.632" v="1882" actId="20577"/>
        <pc:sldMkLst>
          <pc:docMk/>
          <pc:sldMk cId="2191409373" sldId="259"/>
        </pc:sldMkLst>
        <pc:spChg chg="del">
          <ac:chgData name="Mały Elf" userId="a37217f1e8b6be63" providerId="LiveId" clId="{9E18B449-158A-45A7-A304-20A03AEA5749}" dt="2020-11-04T21:27:10.013" v="1126" actId="478"/>
          <ac:spMkLst>
            <pc:docMk/>
            <pc:sldMk cId="2191409373" sldId="259"/>
            <ac:spMk id="2" creationId="{9B322AB1-5E7E-4D11-9011-F19A083AF014}"/>
          </ac:spMkLst>
        </pc:spChg>
        <pc:spChg chg="mod">
          <ac:chgData name="Mały Elf" userId="a37217f1e8b6be63" providerId="LiveId" clId="{9E18B449-158A-45A7-A304-20A03AEA5749}" dt="2020-11-04T21:39:13.632" v="1882" actId="20577"/>
          <ac:spMkLst>
            <pc:docMk/>
            <pc:sldMk cId="2191409373" sldId="259"/>
            <ac:spMk id="3" creationId="{72C5E0A7-3601-42D6-AFDA-36DA8120502A}"/>
          </ac:spMkLst>
        </pc:spChg>
        <pc:spChg chg="add">
          <ac:chgData name="Mały Elf" userId="a37217f1e8b6be63" providerId="LiveId" clId="{9E18B449-158A-45A7-A304-20A03AEA5749}" dt="2020-11-04T21:38:06.471" v="1734" actId="26606"/>
          <ac:spMkLst>
            <pc:docMk/>
            <pc:sldMk cId="2191409373" sldId="259"/>
            <ac:spMk id="10" creationId="{504BED40-EAF7-4E55-AFF7-2CD840EBD3AA}"/>
          </ac:spMkLst>
        </pc:spChg>
        <pc:spChg chg="add">
          <ac:chgData name="Mały Elf" userId="a37217f1e8b6be63" providerId="LiveId" clId="{9E18B449-158A-45A7-A304-20A03AEA5749}" dt="2020-11-04T21:38:06.471" v="1734" actId="26606"/>
          <ac:spMkLst>
            <pc:docMk/>
            <pc:sldMk cId="2191409373" sldId="259"/>
            <ac:spMk id="12" creationId="{F367CCF1-BB1E-41CF-8499-94A870C33EFA}"/>
          </ac:spMkLst>
        </pc:spChg>
        <pc:picChg chg="add mod">
          <ac:chgData name="Mały Elf" userId="a37217f1e8b6be63" providerId="LiveId" clId="{9E18B449-158A-45A7-A304-20A03AEA5749}" dt="2020-11-04T21:38:20.270" v="1740" actId="14100"/>
          <ac:picMkLst>
            <pc:docMk/>
            <pc:sldMk cId="2191409373" sldId="259"/>
            <ac:picMk id="5" creationId="{8DB0FEAD-D57E-4688-BCEE-18A05E728FC0}"/>
          </ac:picMkLst>
        </pc:picChg>
      </pc:sldChg>
      <pc:sldChg chg="addSp delSp modSp new mod setBg">
        <pc:chgData name="Mały Elf" userId="a37217f1e8b6be63" providerId="LiveId" clId="{9E18B449-158A-45A7-A304-20A03AEA5749}" dt="2020-11-04T21:43:56.936" v="2253" actId="20577"/>
        <pc:sldMkLst>
          <pc:docMk/>
          <pc:sldMk cId="2159593975" sldId="260"/>
        </pc:sldMkLst>
        <pc:spChg chg="del">
          <ac:chgData name="Mały Elf" userId="a37217f1e8b6be63" providerId="LiveId" clId="{9E18B449-158A-45A7-A304-20A03AEA5749}" dt="2020-11-04T21:39:53.625" v="1883" actId="478"/>
          <ac:spMkLst>
            <pc:docMk/>
            <pc:sldMk cId="2159593975" sldId="260"/>
            <ac:spMk id="2" creationId="{2D554A44-E766-43EF-AA4D-20B6F80C6292}"/>
          </ac:spMkLst>
        </pc:spChg>
        <pc:spChg chg="mod ord">
          <ac:chgData name="Mały Elf" userId="a37217f1e8b6be63" providerId="LiveId" clId="{9E18B449-158A-45A7-A304-20A03AEA5749}" dt="2020-11-04T21:43:56.936" v="2253" actId="20577"/>
          <ac:spMkLst>
            <pc:docMk/>
            <pc:sldMk cId="2159593975" sldId="260"/>
            <ac:spMk id="3" creationId="{8DB374C1-3ACD-429A-8876-842138B283B5}"/>
          </ac:spMkLst>
        </pc:spChg>
        <pc:spChg chg="add del">
          <ac:chgData name="Mały Elf" userId="a37217f1e8b6be63" providerId="LiveId" clId="{9E18B449-158A-45A7-A304-20A03AEA5749}" dt="2020-11-04T21:43:26.373" v="2216" actId="26606"/>
          <ac:spMkLst>
            <pc:docMk/>
            <pc:sldMk cId="2159593975" sldId="260"/>
            <ac:spMk id="10" creationId="{3CED7894-4F62-4A6C-8DB5-DB5BE08E9C03}"/>
          </ac:spMkLst>
        </pc:spChg>
        <pc:spChg chg="add del">
          <ac:chgData name="Mały Elf" userId="a37217f1e8b6be63" providerId="LiveId" clId="{9E18B449-158A-45A7-A304-20A03AEA5749}" dt="2020-11-04T21:43:26.373" v="2216" actId="26606"/>
          <ac:spMkLst>
            <pc:docMk/>
            <pc:sldMk cId="2159593975" sldId="260"/>
            <ac:spMk id="12" creationId="{E536F3B4-50F6-4C52-8F76-4EB1214719DC}"/>
          </ac:spMkLst>
        </pc:spChg>
        <pc:spChg chg="add del">
          <ac:chgData name="Mały Elf" userId="a37217f1e8b6be63" providerId="LiveId" clId="{9E18B449-158A-45A7-A304-20A03AEA5749}" dt="2020-11-04T21:43:28.450" v="2218" actId="26606"/>
          <ac:spMkLst>
            <pc:docMk/>
            <pc:sldMk cId="2159593975" sldId="260"/>
            <ac:spMk id="14" creationId="{3CED7894-4F62-4A6C-8DB5-DB5BE08E9C03}"/>
          </ac:spMkLst>
        </pc:spChg>
        <pc:spChg chg="add del">
          <ac:chgData name="Mały Elf" userId="a37217f1e8b6be63" providerId="LiveId" clId="{9E18B449-158A-45A7-A304-20A03AEA5749}" dt="2020-11-04T21:43:28.450" v="2218" actId="26606"/>
          <ac:spMkLst>
            <pc:docMk/>
            <pc:sldMk cId="2159593975" sldId="260"/>
            <ac:spMk id="15" creationId="{E536F3B4-50F6-4C52-8F76-4EB1214719DC}"/>
          </ac:spMkLst>
        </pc:spChg>
        <pc:spChg chg="add">
          <ac:chgData name="Mały Elf" userId="a37217f1e8b6be63" providerId="LiveId" clId="{9E18B449-158A-45A7-A304-20A03AEA5749}" dt="2020-11-04T21:43:28.469" v="2219" actId="26606"/>
          <ac:spMkLst>
            <pc:docMk/>
            <pc:sldMk cId="2159593975" sldId="260"/>
            <ac:spMk id="17" creationId="{3CED7894-4F62-4A6C-8DB5-DB5BE08E9C03}"/>
          </ac:spMkLst>
        </pc:spChg>
        <pc:spChg chg="add">
          <ac:chgData name="Mały Elf" userId="a37217f1e8b6be63" providerId="LiveId" clId="{9E18B449-158A-45A7-A304-20A03AEA5749}" dt="2020-11-04T21:43:28.469" v="2219" actId="26606"/>
          <ac:spMkLst>
            <pc:docMk/>
            <pc:sldMk cId="2159593975" sldId="260"/>
            <ac:spMk id="18" creationId="{E536F3B4-50F6-4C52-8F76-4EB1214719DC}"/>
          </ac:spMkLst>
        </pc:spChg>
        <pc:picChg chg="add mod">
          <ac:chgData name="Mały Elf" userId="a37217f1e8b6be63" providerId="LiveId" clId="{9E18B449-158A-45A7-A304-20A03AEA5749}" dt="2020-11-04T21:43:28.469" v="2219" actId="26606"/>
          <ac:picMkLst>
            <pc:docMk/>
            <pc:sldMk cId="2159593975" sldId="260"/>
            <ac:picMk id="5" creationId="{7AA75414-9A8B-4010-B281-E2E3F39EC84C}"/>
          </ac:picMkLst>
        </pc:picChg>
      </pc:sldChg>
      <pc:sldMasterChg chg="del delSldLayout">
        <pc:chgData name="Mały Elf" userId="a37217f1e8b6be63" providerId="LiveId" clId="{9E18B449-158A-45A7-A304-20A03AEA5749}" dt="2020-11-04T20:32:00.007" v="2" actId="26606"/>
        <pc:sldMasterMkLst>
          <pc:docMk/>
          <pc:sldMasterMk cId="2328874314" sldId="2147483660"/>
        </pc:sldMasterMkLst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3313656679" sldId="2147483661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262631843" sldId="2147483662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1677738935" sldId="2147483663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2575215021" sldId="2147483664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40453595" sldId="2147483665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451841792" sldId="2147483666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2407660344" sldId="2147483667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2350878622" sldId="2147483668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2313108124" sldId="2147483669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931642494" sldId="2147483670"/>
          </pc:sldLayoutMkLst>
        </pc:sldLayoutChg>
        <pc:sldLayoutChg chg="del">
          <pc:chgData name="Mały Elf" userId="a37217f1e8b6be63" providerId="LiveId" clId="{9E18B449-158A-45A7-A304-20A03AEA5749}" dt="2020-11-04T20:32:00.007" v="2" actId="26606"/>
          <pc:sldLayoutMkLst>
            <pc:docMk/>
            <pc:sldMasterMk cId="2328874314" sldId="2147483660"/>
            <pc:sldLayoutMk cId="3620160385" sldId="2147483671"/>
          </pc:sldLayoutMkLst>
        </pc:sldLayoutChg>
      </pc:sldMasterChg>
      <pc:sldMasterChg chg="add addSldLayout">
        <pc:chgData name="Mały Elf" userId="a37217f1e8b6be63" providerId="LiveId" clId="{9E18B449-158A-45A7-A304-20A03AEA5749}" dt="2020-11-04T20:32:00.007" v="2" actId="26606"/>
        <pc:sldMasterMkLst>
          <pc:docMk/>
          <pc:sldMasterMk cId="3386640956" sldId="2147483698"/>
        </pc:sldMasterMkLst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3752908082" sldId="2147483687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3103284260" sldId="2147483688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2319322273" sldId="2147483689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1376224487" sldId="2147483690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1268147897" sldId="2147483691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2532172437" sldId="2147483692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405757013" sldId="2147483693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759015009" sldId="2147483694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1533894122" sldId="2147483695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1998516234" sldId="2147483696"/>
          </pc:sldLayoutMkLst>
        </pc:sldLayoutChg>
        <pc:sldLayoutChg chg="add">
          <pc:chgData name="Mały Elf" userId="a37217f1e8b6be63" providerId="LiveId" clId="{9E18B449-158A-45A7-A304-20A03AEA5749}" dt="2020-11-04T20:32:00.007" v="2" actId="26606"/>
          <pc:sldLayoutMkLst>
            <pc:docMk/>
            <pc:sldMasterMk cId="3386640956" sldId="2147483698"/>
            <pc:sldLayoutMk cId="2099259340" sldId="214748369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5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66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B695AA2-4B70-477F-AF90-536B720A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7A6341-3ECB-49FD-ABB2-E80FFB53A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546" b="4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276228-8C57-4421-92BF-BE3F59604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235" y="2181283"/>
            <a:ext cx="10225530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solidFill>
                  <a:schemeClr val="tx1"/>
                </a:solidFill>
              </a:rPr>
              <a:t>Nowe technologie. </a:t>
            </a:r>
            <a:br>
              <a:rPr lang="pl-PL" sz="5400" b="1" dirty="0">
                <a:solidFill>
                  <a:schemeClr val="tx1"/>
                </a:solidFill>
              </a:rPr>
            </a:br>
            <a:r>
              <a:rPr lang="pl-PL" sz="5400" b="1" dirty="0">
                <a:solidFill>
                  <a:schemeClr val="tx1"/>
                </a:solidFill>
              </a:rPr>
              <a:t>Jak zmieniają świat?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268126B-32D3-40E2-ABD7-A43365B70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166" y="5837569"/>
            <a:ext cx="10225530" cy="590321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tx1"/>
                </a:solidFill>
              </a:rPr>
              <a:t>Projekt edukacyjny klasy 2a</a:t>
            </a:r>
          </a:p>
        </p:txBody>
      </p:sp>
    </p:spTree>
    <p:extLst>
      <p:ext uri="{BB962C8B-B14F-4D97-AF65-F5344CB8AC3E}">
        <p14:creationId xmlns:p14="http://schemas.microsoft.com/office/powerpoint/2010/main" val="245031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48DD688-0E7C-4C77-9B35-D275190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698643"/>
            <a:ext cx="6675120" cy="59179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tx2"/>
                </a:solidFill>
              </a:rPr>
              <a:t>Uczniowie klasy 2a zastanawiali się </a:t>
            </a:r>
            <a:r>
              <a:rPr lang="pl-PL" sz="2400" b="1" i="1" dirty="0">
                <a:solidFill>
                  <a:schemeClr val="tx2"/>
                </a:solidFill>
              </a:rPr>
              <a:t>Jak nowe technologie zmieniają świat? </a:t>
            </a:r>
            <a:r>
              <a:rPr lang="pl-PL" sz="2400" dirty="0" smtClean="0">
                <a:solidFill>
                  <a:schemeClr val="tx2"/>
                </a:solidFill>
              </a:rPr>
              <a:t/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</a:rPr>
              <a:t>uzyskać </a:t>
            </a:r>
            <a:r>
              <a:rPr lang="pl-PL" sz="2400" dirty="0">
                <a:solidFill>
                  <a:schemeClr val="tx2"/>
                </a:solidFill>
              </a:rPr>
              <a:t>odpowiedź na postawione pytanie zadaliśmy sobie pytania pomocnicze, takie jak:</a:t>
            </a:r>
          </a:p>
          <a:p>
            <a:r>
              <a:rPr lang="pl-PL" sz="2400" b="1" i="1" dirty="0">
                <a:solidFill>
                  <a:schemeClr val="tx2"/>
                </a:solidFill>
              </a:rPr>
              <a:t>Czy można uczyć się szybciej?</a:t>
            </a:r>
          </a:p>
          <a:p>
            <a:r>
              <a:rPr lang="pl-PL" sz="2400" b="1" i="1" dirty="0">
                <a:solidFill>
                  <a:schemeClr val="tx2"/>
                </a:solidFill>
              </a:rPr>
              <a:t>Jak skutecznie działać w zespole?</a:t>
            </a:r>
          </a:p>
          <a:p>
            <a:r>
              <a:rPr lang="pl-PL" sz="2400" b="1" i="1" dirty="0">
                <a:solidFill>
                  <a:schemeClr val="tx2"/>
                </a:solidFill>
              </a:rPr>
              <a:t>Jak działa komputer?</a:t>
            </a:r>
          </a:p>
          <a:p>
            <a:r>
              <a:rPr lang="pl-PL" sz="2400" b="1" i="1" dirty="0">
                <a:solidFill>
                  <a:schemeClr val="tx2"/>
                </a:solidFill>
              </a:rPr>
              <a:t>Jak działa wyszukiwarka Internetowa?</a:t>
            </a:r>
          </a:p>
          <a:p>
            <a:r>
              <a:rPr lang="pl-PL" sz="2400" b="1" i="1" dirty="0">
                <a:solidFill>
                  <a:schemeClr val="tx2"/>
                </a:solidFill>
              </a:rPr>
              <a:t>Co to znaczy, że hasło jest silne?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7BC72371-293E-4AC0-B568-9BF54CAEF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r="1490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C5E0A7-3601-42D6-AFDA-36DA8120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708916"/>
            <a:ext cx="7184395" cy="57946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000" dirty="0">
                <a:solidFill>
                  <a:schemeClr val="tx2"/>
                </a:solidFill>
              </a:rPr>
              <a:t>Do każdego pytania pomocniczego podeszliśmy bardzo poważnie: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solidFill>
                  <a:schemeClr val="tx2"/>
                </a:solidFill>
              </a:rPr>
              <a:t>Najpierw pobudziliśmy nasze mózgi, aby móc wpadać                                  na świetne pomysły, co ciekawe okazało się, że można uczyć                          się szybciej!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solidFill>
                  <a:schemeClr val="tx2"/>
                </a:solidFill>
              </a:rPr>
              <a:t>Później zastanowiliśmy się, czy warto pracować w grupie. Wykonaliśmy mapę myśli i doszliśmy do wniosku, że tak,                             bo wtedy jest nam weselej i chce się nam pracować, a wtedy pomysły same przychodzą do głowy.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solidFill>
                  <a:schemeClr val="tx2"/>
                </a:solidFill>
              </a:rPr>
              <a:t>Następnie przyszła kolej na zastanowienie się, w jakim języku mówi komputer. Już wiemy! To kod binarny, czyli zapisywanie liter za pomocą kombinacji cyfr 0 i 1. 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solidFill>
                  <a:schemeClr val="tx2"/>
                </a:solidFill>
              </a:rPr>
              <a:t>Gdzie znajdziemy szybciej informacje, w encyklopedii, a może                         w Internecie? Sprawdziliśmy ze stoperem – wygrał Internet.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solidFill>
                  <a:schemeClr val="tx2"/>
                </a:solidFill>
              </a:rPr>
              <a:t> Jak możemy zabezpieczyć się w sieci przed intruzami? Oczywiście hasłem. Udało się nam stworzyć hasła trudne                       do złamania.</a:t>
            </a:r>
          </a:p>
          <a:p>
            <a:pPr>
              <a:lnSpc>
                <a:spcPct val="110000"/>
              </a:lnSpc>
            </a:pPr>
            <a:endParaRPr lang="pl-PL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pl-PL" sz="1400" dirty="0">
              <a:solidFill>
                <a:schemeClr val="tx2"/>
              </a:solidFill>
            </a:endParaRPr>
          </a:p>
        </p:txBody>
      </p:sp>
      <p:pic>
        <p:nvPicPr>
          <p:cNvPr id="5" name="Obraz 4" descr="Obraz zawierający zabawka, grafika wektorowa&#10;&#10;Opis wygenerowany automatycznie">
            <a:extLst>
              <a:ext uri="{FF2B5EF4-FFF2-40B4-BE49-F238E27FC236}">
                <a16:creationId xmlns:a16="http://schemas.microsoft.com/office/drawing/2014/main" xmlns="" id="{8DB0FEAD-D57E-4688-BCEE-18A05E728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r="33218" b="-1"/>
          <a:stretch/>
        </p:blipFill>
        <p:spPr>
          <a:xfrm>
            <a:off x="7397392" y="0"/>
            <a:ext cx="4794607" cy="69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AA75414-9A8B-4010-B281-E2E3F39E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B374C1-3ACD-429A-8876-842138B2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739739"/>
            <a:ext cx="4178547" cy="52356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Nasze działania sprawiły, że wszyscy zgodnie stwierdziliśmy, że nowe technologie mają duży wpływ                            na rozwój świata. Dzięki technologii mamy:</a:t>
            </a:r>
          </a:p>
          <a:p>
            <a:pPr algn="just"/>
            <a:r>
              <a:rPr lang="pl-PL" sz="2000" dirty="0"/>
              <a:t>łatwy dostęp do informacji</a:t>
            </a:r>
          </a:p>
          <a:p>
            <a:pPr algn="just"/>
            <a:r>
              <a:rPr lang="pl-PL" sz="2000" dirty="0"/>
              <a:t>możemy bez problemu komunikować się z innymi</a:t>
            </a:r>
          </a:p>
          <a:p>
            <a:pPr algn="just"/>
            <a:r>
              <a:rPr lang="pl-PL" sz="2000" dirty="0"/>
              <a:t>mamy dostęp do rozrywki.</a:t>
            </a:r>
          </a:p>
        </p:txBody>
      </p:sp>
    </p:spTree>
    <p:extLst>
      <p:ext uri="{BB962C8B-B14F-4D97-AF65-F5344CB8AC3E}">
        <p14:creationId xmlns:p14="http://schemas.microsoft.com/office/powerpoint/2010/main" val="215959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DC3EF6-2EA5-44B3-94C7-9DDA67A12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925A9A-E9FA-496E-9C09-7C2845E00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73ABB4-E164-4CBF-ADFF-25552BB7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0C97E5C-C165-417B-BBDE-6701E226B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D0E1C6-221C-4835-B0D4-24184F6B6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24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8F2782-0AD1-4AB6-BBB8-3BA1BB416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owe technologie">
            <a:hlinkClick r:id="" action="ppaction://media"/>
            <a:extLst>
              <a:ext uri="{FF2B5EF4-FFF2-40B4-BE49-F238E27FC236}">
                <a16:creationId xmlns:a16="http://schemas.microsoft.com/office/drawing/2014/main" xmlns="" id="{A50FA7AC-80A8-4607-A7DD-B1B7D3F143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466" y="653829"/>
            <a:ext cx="10905067" cy="50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24DC3"/>
      </a:accent1>
      <a:accent2>
        <a:srgbClr val="7E3BB1"/>
      </a:accent2>
      <a:accent3>
        <a:srgbClr val="5F4DC3"/>
      </a:accent3>
      <a:accent4>
        <a:srgbClr val="3B5AB1"/>
      </a:accent4>
      <a:accent5>
        <a:srgbClr val="4D9DC3"/>
      </a:accent5>
      <a:accent6>
        <a:srgbClr val="3BB1A6"/>
      </a:accent6>
      <a:hlink>
        <a:srgbClr val="3F81BF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201</Words>
  <Application>Microsoft Office PowerPoint</Application>
  <PresentationFormat>Panoramiczny</PresentationFormat>
  <Paragraphs>18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 Nova Light</vt:lpstr>
      <vt:lpstr>Wingdings 2</vt:lpstr>
      <vt:lpstr>DividendVTI</vt:lpstr>
      <vt:lpstr>Nowe technologie.  Jak zmieniają świat?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technologie.  Jak zmieniają świat?</dc:title>
  <dc:creator>Mały Elf</dc:creator>
  <cp:lastModifiedBy>pc</cp:lastModifiedBy>
  <cp:revision>3</cp:revision>
  <dcterms:created xsi:type="dcterms:W3CDTF">2020-11-04T21:43:28Z</dcterms:created>
  <dcterms:modified xsi:type="dcterms:W3CDTF">2020-11-06T07:51:23Z</dcterms:modified>
</cp:coreProperties>
</file>