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391C3-1801-4885-B5AE-21E6CD2C427F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896C-4072-4537-9C5F-E57DB8D768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956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896C-4072-4537-9C5F-E57DB8D7687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37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EDF00B-29E7-49C1-8D45-D2D0DEE92390}" type="datetimeFigureOut">
              <a:rPr lang="pl-PL" smtClean="0"/>
              <a:t>2016-04-23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CC1B36-359B-4136-83D3-DAD779882A0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19872" y="620688"/>
            <a:ext cx="5105400" cy="2868168"/>
          </a:xfrm>
        </p:spPr>
        <p:txBody>
          <a:bodyPr/>
          <a:lstStyle/>
          <a:p>
            <a:pPr algn="ctr"/>
            <a:r>
              <a:rPr lang="pl-PL" sz="2000" dirty="0" smtClean="0"/>
              <a:t>Bezpieczna szkoła – bezpieczny uczeń</a:t>
            </a:r>
            <a:br>
              <a:rPr lang="pl-PL" sz="2000" dirty="0" smtClean="0"/>
            </a:br>
            <a:r>
              <a:rPr lang="pl-PL" sz="2000" dirty="0" smtClean="0"/>
              <a:t>Zadanie 3.</a:t>
            </a:r>
            <a:br>
              <a:rPr lang="pl-PL" sz="2000" dirty="0" smtClean="0"/>
            </a:br>
            <a:r>
              <a:rPr lang="pl-PL" sz="2400" dirty="0" smtClean="0"/>
              <a:t>Bezpieczne  zachowanie  w szkole, domu, na ulicy; </a:t>
            </a:r>
            <a:br>
              <a:rPr lang="pl-PL" sz="2400" dirty="0" smtClean="0"/>
            </a:br>
            <a:r>
              <a:rPr lang="pl-PL" sz="2400" dirty="0" smtClean="0"/>
              <a:t>zagrożenia, udzielanie pomocy, obrona </a:t>
            </a:r>
            <a:r>
              <a:rPr lang="pl-PL" sz="2400" dirty="0" smtClean="0"/>
              <a:t>konieczna.</a:t>
            </a:r>
            <a:br>
              <a:rPr lang="pl-PL" sz="2400" dirty="0" smtClean="0"/>
            </a:br>
            <a:r>
              <a:rPr lang="pl-PL" sz="2400" dirty="0" smtClean="0"/>
              <a:t>2015 / 2016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4937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Uczniowie klasy II b Szkoły Podstawowej nr 59</a:t>
            </a:r>
          </a:p>
          <a:p>
            <a:pPr algn="ctr"/>
            <a:r>
              <a:rPr lang="pl-PL" dirty="0" smtClean="0"/>
              <a:t> im. Bolesława Krzywoustego w Szczecinie</a:t>
            </a:r>
          </a:p>
          <a:p>
            <a:pPr algn="ctr"/>
            <a:r>
              <a:rPr lang="pl-PL" dirty="0" smtClean="0"/>
              <a:t> uczą jak skutecznie ratować poszkodowanego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Akcja ratownicza trwa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521075" cy="264080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 </a:t>
            </a:r>
            <a:r>
              <a:rPr lang="pl-PL" dirty="0" smtClean="0"/>
              <a:t>Teraz </a:t>
            </a:r>
            <a:r>
              <a:rPr lang="pl-PL" dirty="0"/>
              <a:t>kiedy oddech czujesz do ucisków przystępujesz,</a:t>
            </a:r>
          </a:p>
          <a:p>
            <a:r>
              <a:rPr lang="pl-PL" dirty="0"/>
              <a:t>Proste ręce spleć ze sobą pochyl znów się nad osobą</a:t>
            </a:r>
          </a:p>
          <a:p>
            <a:r>
              <a:rPr lang="pl-PL" dirty="0"/>
              <a:t>Połóż jej na mostku ręce i uciskaj jak najprędzej</a:t>
            </a:r>
          </a:p>
          <a:p>
            <a:r>
              <a:rPr lang="pl-PL" dirty="0">
                <a:solidFill>
                  <a:srgbClr val="FF0000"/>
                </a:solidFill>
              </a:rPr>
              <a:t>30 ucisków wdechy dwa </a:t>
            </a:r>
            <a:r>
              <a:rPr lang="pl-PL" dirty="0"/>
              <a:t>i akcja ratownicza trwa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45638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każdej klasie aparat do sztucznego oddychania mamy.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169" y="2148965"/>
            <a:ext cx="3994918" cy="295458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Jeśli zapamiętasz wszystkie te zasady</a:t>
            </a:r>
          </a:p>
          <a:p>
            <a:pPr marL="0" indent="0">
              <a:buNone/>
            </a:pPr>
            <a:r>
              <a:rPr lang="pl-PL" dirty="0" smtClean="0"/>
              <a:t>   będziesz </a:t>
            </a:r>
            <a:r>
              <a:rPr lang="pl-PL" dirty="0"/>
              <a:t>ratownikiem nie od </a:t>
            </a:r>
            <a:r>
              <a:rPr lang="pl-PL" dirty="0" smtClean="0"/>
              <a:t>parady.</a:t>
            </a:r>
            <a:endParaRPr lang="pl-PL" dirty="0"/>
          </a:p>
          <a:p>
            <a:r>
              <a:rPr lang="pl-PL" dirty="0"/>
              <a:t>W naszej szkole  w każdej sali aparat do sztucznego oddychania wisi,</a:t>
            </a:r>
          </a:p>
          <a:p>
            <a:pPr marL="0" indent="0">
              <a:buNone/>
            </a:pPr>
            <a:r>
              <a:rPr lang="pl-PL" dirty="0" smtClean="0"/>
              <a:t>   Każdy go </a:t>
            </a:r>
            <a:r>
              <a:rPr lang="pl-PL" dirty="0"/>
              <a:t>używać potrafi od pani dyrektor</a:t>
            </a:r>
          </a:p>
          <a:p>
            <a:pPr marL="0" indent="0">
              <a:buNone/>
            </a:pPr>
            <a:r>
              <a:rPr lang="pl-PL" dirty="0" smtClean="0"/>
              <a:t>do </a:t>
            </a:r>
            <a:r>
              <a:rPr lang="pl-PL" dirty="0"/>
              <a:t>najmłodszej uczennicy Krysi.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9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Zapamiętać kolejne kroki obrazki pomogą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3520440" cy="1023392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Kolejne kroki zapamiętać musicie aby skutecznie ratować życie.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301208"/>
            <a:ext cx="3520440" cy="102339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Tak postępujesz gdy sztucznym oddychaniem życie ratujesz.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3521075" cy="339467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521075" cy="3384376"/>
          </a:xfrm>
        </p:spPr>
      </p:pic>
    </p:spTree>
    <p:extLst>
      <p:ext uri="{BB962C8B-B14F-4D97-AF65-F5344CB8AC3E}">
        <p14:creationId xmlns:p14="http://schemas.microsoft.com/office/powerpoint/2010/main" val="14084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Wszystko gotowe, przypominamy jeszcze numery alarmowe</a:t>
            </a:r>
            <a:endParaRPr lang="pl-PL" sz="32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457200" y="5517232"/>
            <a:ext cx="3520440" cy="80736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Pogotowie ratunkowe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>
          <a:xfrm>
            <a:off x="4178808" y="5517232"/>
            <a:ext cx="3520440" cy="80736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Numer alarmowy służb ratowniczych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21075" cy="2952328"/>
          </a:xfr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3521075" cy="2952328"/>
          </a:xfrm>
        </p:spPr>
      </p:pic>
    </p:spTree>
    <p:extLst>
      <p:ext uri="{BB962C8B-B14F-4D97-AF65-F5344CB8AC3E}">
        <p14:creationId xmlns:p14="http://schemas.microsoft.com/office/powerpoint/2010/main" val="36539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ten plakat każdemu  uczniowi podpowie jak  ocalić </a:t>
            </a:r>
            <a:r>
              <a:rPr lang="pl-PL" dirty="0"/>
              <a:t>ż</a:t>
            </a:r>
            <a:r>
              <a:rPr lang="pl-PL" dirty="0" smtClean="0"/>
              <a:t>ycie i zdrowie.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Taki plakat przygotowaliśmy na V konkurs Fundacji Wielkiej Orkiestry Świątecznej Pomocy – „ Ratujemy i uczymy ratować”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6" y="2133600"/>
            <a:ext cx="6233207" cy="4371975"/>
          </a:xfrm>
        </p:spPr>
      </p:pic>
    </p:spTree>
    <p:extLst>
      <p:ext uri="{BB962C8B-B14F-4D97-AF65-F5344CB8AC3E}">
        <p14:creationId xmlns:p14="http://schemas.microsoft.com/office/powerpoint/2010/main" val="33546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Pierwszą pomoc znamy ,często to ćwiczymy, dzisiaj innych nauczymy.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737654"/>
          </a:xfrm>
        </p:spPr>
        <p:txBody>
          <a:bodyPr>
            <a:normAutofit fontScale="92500" lnSpcReduction="10000"/>
          </a:bodyPr>
          <a:lstStyle/>
          <a:p>
            <a:r>
              <a:rPr lang="pl-PL" sz="1900" dirty="0">
                <a:solidFill>
                  <a:schemeClr val="bg1"/>
                </a:solidFill>
              </a:rPr>
              <a:t>Ta prezentacja w kilku krokach  opowie,</a:t>
            </a:r>
          </a:p>
          <a:p>
            <a:r>
              <a:rPr lang="pl-PL" sz="1900" dirty="0">
                <a:solidFill>
                  <a:schemeClr val="bg1"/>
                </a:solidFill>
              </a:rPr>
              <a:t>Jak ocalić czyjeś życie i zdrowie.</a:t>
            </a:r>
          </a:p>
          <a:p>
            <a:r>
              <a:rPr lang="pl-PL" sz="1900" dirty="0">
                <a:solidFill>
                  <a:schemeClr val="bg1"/>
                </a:solidFill>
              </a:rPr>
              <a:t>Nim jednak przejdziesz do naszej lektury ważny fakt musi być ci znany,</a:t>
            </a:r>
          </a:p>
          <a:p>
            <a:r>
              <a:rPr lang="pl-PL" sz="1900" dirty="0">
                <a:solidFill>
                  <a:srgbClr val="FF0000"/>
                </a:solidFill>
              </a:rPr>
              <a:t>Masz tylko 4 minuty nim w organizmie zajdą nieodwracalne zmiany.</a:t>
            </a: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22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Ratownik prosi o pomoc inną osobę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 </a:t>
            </a:r>
            <a:r>
              <a:rPr lang="pl-PL" dirty="0" smtClean="0"/>
              <a:t>Zbliżając </a:t>
            </a:r>
            <a:r>
              <a:rPr lang="pl-PL" dirty="0"/>
              <a:t>się do miejsca zdarzenia miej się na baczności,</a:t>
            </a:r>
          </a:p>
          <a:p>
            <a:pPr marL="0" indent="0">
              <a:buNone/>
            </a:pPr>
            <a:r>
              <a:rPr lang="pl-PL" dirty="0" smtClean="0"/>
              <a:t>   I </a:t>
            </a:r>
            <a:r>
              <a:rPr lang="pl-PL" dirty="0"/>
              <a:t>o bezpieczeństwie </a:t>
            </a:r>
            <a:r>
              <a:rPr lang="pl-PL" dirty="0" smtClean="0"/>
              <a:t> swym </a:t>
            </a:r>
            <a:r>
              <a:rPr lang="pl-PL" dirty="0"/>
              <a:t>pamiętaj w pierwszej kolejności.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dirty="0"/>
              <a:t>Podejdź do ofiary potrząśnij za ramię</a:t>
            </a:r>
          </a:p>
          <a:p>
            <a:pPr marL="0" indent="0">
              <a:buNone/>
            </a:pPr>
            <a:r>
              <a:rPr lang="pl-PL" dirty="0" smtClean="0"/>
              <a:t>   Słuchaj </a:t>
            </a:r>
            <a:r>
              <a:rPr lang="pl-PL" dirty="0"/>
              <a:t>czy reaguje </a:t>
            </a:r>
            <a:r>
              <a:rPr lang="pl-PL" dirty="0" smtClean="0"/>
              <a:t> na </a:t>
            </a:r>
            <a:r>
              <a:rPr lang="pl-PL" dirty="0"/>
              <a:t>twoje </a:t>
            </a:r>
            <a:r>
              <a:rPr lang="pl-PL" dirty="0" smtClean="0"/>
              <a:t>wezwanie.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509962" cy="3024336"/>
          </a:xfrm>
        </p:spPr>
      </p:pic>
    </p:spTree>
    <p:extLst>
      <p:ext uri="{BB962C8B-B14F-4D97-AF65-F5344CB8AC3E}">
        <p14:creationId xmlns:p14="http://schemas.microsoft.com/office/powerpoint/2010/main" val="9797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Wzywaj pomocy nim przystąpisz do reanimacji.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Wołaj o pomoc kogoś dorosłego, </a:t>
            </a:r>
          </a:p>
          <a:p>
            <a:pPr marL="0" indent="0">
              <a:buNone/>
            </a:pPr>
            <a:r>
              <a:rPr lang="pl-PL" dirty="0"/>
              <a:t>Jeśli nikt ci nie odpowie dzwoń po pogotowie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Dzwoń pod numer 999 </a:t>
            </a:r>
            <a:r>
              <a:rPr lang="pl-PL" dirty="0"/>
              <a:t>i dokładnie wyjaśnij:</a:t>
            </a:r>
          </a:p>
          <a:p>
            <a:r>
              <a:rPr lang="pl-PL" dirty="0"/>
              <a:t>Gdzie się znajdujesz</a:t>
            </a:r>
          </a:p>
          <a:p>
            <a:r>
              <a:rPr lang="pl-PL" dirty="0"/>
              <a:t>Co się stało</a:t>
            </a:r>
          </a:p>
          <a:p>
            <a:r>
              <a:rPr lang="pl-PL" dirty="0"/>
              <a:t>Jak się nazywasz</a:t>
            </a:r>
          </a:p>
          <a:p>
            <a:r>
              <a:rPr lang="pl-PL" dirty="0"/>
              <a:t>Ile masz lat</a:t>
            </a:r>
          </a:p>
          <a:p>
            <a:r>
              <a:rPr lang="pl-PL" dirty="0"/>
              <a:t>I </a:t>
            </a:r>
            <a:r>
              <a:rPr lang="pl-PL" dirty="0" smtClean="0"/>
              <a:t>mów, że </a:t>
            </a:r>
            <a:r>
              <a:rPr lang="pl-PL" dirty="0"/>
              <a:t>pomocy potrzebujesz.</a:t>
            </a:r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3521075" cy="3050728"/>
          </a:xfrm>
        </p:spPr>
      </p:pic>
    </p:spTree>
    <p:extLst>
      <p:ext uri="{BB962C8B-B14F-4D97-AF65-F5344CB8AC3E}">
        <p14:creationId xmlns:p14="http://schemas.microsoft.com/office/powerpoint/2010/main" val="4149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Sprawdzaj czy poszkodowany oddycha.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521075" cy="249679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Przyłóż ucho do polika i nasłuchuj czy oddycha</a:t>
            </a:r>
          </a:p>
          <a:p>
            <a:r>
              <a:rPr lang="pl-PL" dirty="0"/>
              <a:t>Brzuch obserwuj, dobra rada czy się wznosi czy opada</a:t>
            </a:r>
          </a:p>
          <a:p>
            <a:r>
              <a:rPr lang="pl-PL" dirty="0"/>
              <a:t>Jeśli oddycha następny krok rzecz to wiadoma,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pozycja boczna </a:t>
            </a:r>
            <a:r>
              <a:rPr lang="pl-PL" dirty="0" smtClean="0">
                <a:solidFill>
                  <a:srgbClr val="FF0000"/>
                </a:solidFill>
              </a:rPr>
              <a:t>ustalona.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9" y="1500740"/>
            <a:ext cx="3528392" cy="23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42048" cy="1368152"/>
          </a:xfrm>
        </p:spPr>
        <p:txBody>
          <a:bodyPr>
            <a:noAutofit/>
          </a:bodyPr>
          <a:lstStyle/>
          <a:p>
            <a:r>
              <a:rPr lang="pl-PL" sz="3200" dirty="0"/>
              <a:t>Gdy poszkodowany oddycha Układany go w pozycji bocznej ustalonej.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3520440" cy="131142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Odchyl głowę, by się poszkodowany nie udusił jeszcze usta sprawdzić musisz.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085184"/>
            <a:ext cx="3520440" cy="1239416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Lewą rękę wznieś nad głowę, prawą dłoń pod polik połóż.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521075" cy="2640806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6245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Uklęknij przy poszkodowanym z jego lewej strony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229200"/>
            <a:ext cx="3520440" cy="10954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Za kolano chwyć i unieś, stopę przy lewym kolanie umieść.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229200"/>
            <a:ext cx="3520440" cy="10954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Teraz za kolano i łokieć chwyć, do siebie pociągnij śmiało. W </a:t>
            </a:r>
            <a:r>
              <a:rPr lang="pl-PL" dirty="0" smtClean="0">
                <a:solidFill>
                  <a:srgbClr val="FF0000"/>
                </a:solidFill>
              </a:rPr>
              <a:t>pozycji bocznej bezpiecznej </a:t>
            </a:r>
            <a:r>
              <a:rPr lang="pl-PL" dirty="0" smtClean="0">
                <a:solidFill>
                  <a:schemeClr val="tx1"/>
                </a:solidFill>
              </a:rPr>
              <a:t>ułożyć się poszkodowanego udało.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521075" cy="2640806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15002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Bezpieczna boczna pozycja ustalona  - już jest ułożona.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4869160"/>
            <a:ext cx="3520440" cy="145544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Zgiętą nogę ustaw </a:t>
            </a:r>
            <a:r>
              <a:rPr lang="pl-PL" smtClean="0">
                <a:solidFill>
                  <a:schemeClr val="tx1"/>
                </a:solidFill>
              </a:rPr>
              <a:t>do kąta </a:t>
            </a:r>
            <a:r>
              <a:rPr lang="pl-PL" dirty="0" smtClean="0">
                <a:solidFill>
                  <a:schemeClr val="tx1"/>
                </a:solidFill>
              </a:rPr>
              <a:t>prostego i o </a:t>
            </a:r>
            <a:r>
              <a:rPr lang="pl-PL" dirty="0" smtClean="0">
                <a:solidFill>
                  <a:srgbClr val="FF0000"/>
                </a:solidFill>
              </a:rPr>
              <a:t>sprawdzaniu co minutę oddechu </a:t>
            </a:r>
            <a:r>
              <a:rPr lang="pl-PL" dirty="0" smtClean="0">
                <a:solidFill>
                  <a:schemeClr val="tx1"/>
                </a:solidFill>
              </a:rPr>
              <a:t>nie zapomnij kolego.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373216"/>
            <a:ext cx="3520440" cy="95138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Wszyscy ćwiczą, mali i duzi, taka wiedza bezpieczeństwu naszemu służy.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521075" cy="2664296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3521075" cy="2736304"/>
          </a:xfrm>
        </p:spPr>
      </p:pic>
    </p:spTree>
    <p:extLst>
      <p:ext uri="{BB962C8B-B14F-4D97-AF65-F5344CB8AC3E}">
        <p14:creationId xmlns:p14="http://schemas.microsoft.com/office/powerpoint/2010/main" val="23450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440160"/>
          </a:xfrm>
        </p:spPr>
        <p:txBody>
          <a:bodyPr>
            <a:noAutofit/>
          </a:bodyPr>
          <a:lstStyle/>
          <a:p>
            <a:r>
              <a:rPr lang="pl-PL" sz="3200" dirty="0" smtClean="0"/>
              <a:t>Resuscytację zaczynamy, drożność dróg oddechowych sprawdzamy.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Jeśli jednak </a:t>
            </a:r>
            <a:r>
              <a:rPr lang="pl-PL" dirty="0" smtClean="0"/>
              <a:t>u poszkodowanego oddechu </a:t>
            </a:r>
            <a:r>
              <a:rPr lang="pl-PL" dirty="0"/>
              <a:t>nie czujesz do oddechów ratowniczych przystępujesz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dirty="0"/>
              <a:t>Odchyl głowę zatkaj nos i powietrze wolno wtłocz</a:t>
            </a:r>
          </a:p>
          <a:p>
            <a:pPr marL="0" indent="0">
              <a:buNone/>
            </a:pPr>
            <a:r>
              <a:rPr lang="pl-PL" dirty="0" smtClean="0"/>
              <a:t>   Teraz ważna </a:t>
            </a:r>
            <a:r>
              <a:rPr lang="pl-PL" dirty="0"/>
              <a:t>rada!</a:t>
            </a:r>
          </a:p>
          <a:p>
            <a:r>
              <a:rPr lang="pl-PL" dirty="0"/>
              <a:t>Sprawdź czy klatka piersiowa zaczyna opadać,</a:t>
            </a:r>
          </a:p>
          <a:p>
            <a:r>
              <a:rPr lang="pl-PL" dirty="0"/>
              <a:t>Wyszło super, świetnie, brawo,</a:t>
            </a:r>
          </a:p>
          <a:p>
            <a:r>
              <a:rPr lang="pl-PL" dirty="0"/>
              <a:t>Powtórz jeszcze raz to samo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521075" cy="2424782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05064"/>
            <a:ext cx="351588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412</Words>
  <Application>Microsoft Office PowerPoint</Application>
  <PresentationFormat>Pokaz na ekranie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Bezpieczna szkoła – bezpieczny uczeń Zadanie 3. Bezpieczne  zachowanie  w szkole, domu, na ulicy;  zagrożenia, udzielanie pomocy, obrona konieczna. 2015 / 2016   </vt:lpstr>
      <vt:lpstr>Pierwszą pomoc znamy ,często to ćwiczymy, dzisiaj innych nauczymy.</vt:lpstr>
      <vt:lpstr>Ratownik prosi o pomoc inną osobę</vt:lpstr>
      <vt:lpstr>Wzywaj pomocy nim przystąpisz do reanimacji.</vt:lpstr>
      <vt:lpstr>Sprawdzaj czy poszkodowany oddycha.</vt:lpstr>
      <vt:lpstr>Gdy poszkodowany oddycha Układany go w pozycji bocznej ustalonej.</vt:lpstr>
      <vt:lpstr>Uklęknij przy poszkodowanym z jego lewej strony </vt:lpstr>
      <vt:lpstr>Bezpieczna boczna pozycja ustalona  - już jest ułożona.</vt:lpstr>
      <vt:lpstr>Resuscytację zaczynamy, drożność dróg oddechowych sprawdzamy.</vt:lpstr>
      <vt:lpstr>Akcja ratownicza trwa</vt:lpstr>
      <vt:lpstr>w każdej klasie aparat do sztucznego oddychania mamy.</vt:lpstr>
      <vt:lpstr>Zapamiętać kolejne kroki obrazki pomogą</vt:lpstr>
      <vt:lpstr>Wszystko gotowe, przypominamy jeszcze numery alarmowe</vt:lpstr>
      <vt:lpstr>A ten plakat każdemu  uczniowi podpowie jak  ocalić życie i zdrowie.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</dc:title>
  <dc:creator>Elżbieta</dc:creator>
  <cp:lastModifiedBy>Robert</cp:lastModifiedBy>
  <cp:revision>18</cp:revision>
  <dcterms:created xsi:type="dcterms:W3CDTF">2016-04-14T17:18:11Z</dcterms:created>
  <dcterms:modified xsi:type="dcterms:W3CDTF">2016-04-23T13:23:30Z</dcterms:modified>
</cp:coreProperties>
</file>