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89000"/>
              </a:schemeClr>
            </a:gs>
            <a:gs pos="100000">
              <a:schemeClr val="accent4">
                <a:lumMod val="89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Aktywność fizyczna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79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157CB"/>
            </a:gs>
            <a:gs pos="100000">
              <a:schemeClr val="accent4">
                <a:lumMod val="89000"/>
              </a:schemeClr>
            </a:gs>
            <a:gs pos="100000">
              <a:schemeClr val="accent4">
                <a:lumMod val="89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7173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Co to jest</a:t>
            </a:r>
            <a:br>
              <a:rPr lang="pl-PL" dirty="0" smtClean="0"/>
            </a:br>
            <a:r>
              <a:rPr lang="pl-PL" dirty="0" smtClean="0"/>
              <a:t>aktywność fizyczna?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94" y="4796743"/>
            <a:ext cx="4238625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193800" dist="927100" dir="21540000" sx="128000" sy="128000" algn="tl" rotWithShape="0">
              <a:srgbClr val="000000">
                <a:alpha val="0"/>
              </a:srgbClr>
            </a:outerShdw>
            <a:softEdge rad="342900"/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1177636" y="1882210"/>
            <a:ext cx="7716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Aktywność fizyczna </a:t>
            </a:r>
            <a:r>
              <a:rPr lang="pl-PL" dirty="0"/>
              <a:t>jest </a:t>
            </a:r>
            <a:r>
              <a:rPr lang="pl-PL" dirty="0" smtClean="0"/>
              <a:t>to </a:t>
            </a:r>
            <a:r>
              <a:rPr lang="pl-PL" dirty="0"/>
              <a:t>świadoma i </a:t>
            </a:r>
            <a:r>
              <a:rPr lang="pl-PL" dirty="0" smtClean="0"/>
              <a:t>aktywna troska o swój rozwój, sprawność i zdrowie, to umiejętność organizowania i spędzania czasu z największym pożytkiem dla zdrowia fizycznego i psychicznego </a:t>
            </a:r>
            <a:r>
              <a:rPr lang="pl-PL" sz="1200" i="1" dirty="0" smtClean="0"/>
              <a:t>(</a:t>
            </a:r>
            <a:r>
              <a:rPr lang="pl-PL" sz="1200" i="1" dirty="0" err="1" smtClean="0"/>
              <a:t>Pawłucki</a:t>
            </a:r>
            <a:r>
              <a:rPr lang="pl-PL" sz="1200" i="1" dirty="0" smtClean="0"/>
              <a:t>)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56" y="3460244"/>
            <a:ext cx="3066822" cy="204105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88" y="1961792"/>
            <a:ext cx="3011303" cy="20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89000"/>
              </a:schemeClr>
            </a:gs>
            <a:gs pos="100000">
              <a:schemeClr val="accent4">
                <a:lumMod val="89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149" y="656369"/>
            <a:ext cx="10364451" cy="1596177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pl-PL" dirty="0" smtClean="0"/>
              <a:t>Wyróżniamy trzy typy wysiłku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1730455"/>
          </a:xfrm>
        </p:spPr>
        <p:txBody>
          <a:bodyPr>
            <a:normAutofit/>
          </a:bodyPr>
          <a:lstStyle/>
          <a:p>
            <a:r>
              <a:rPr lang="pl-PL" dirty="0" smtClean="0"/>
              <a:t>Szybkościowy, np. biegi na krótkie dystanse.</a:t>
            </a:r>
          </a:p>
          <a:p>
            <a:r>
              <a:rPr lang="pl-PL" dirty="0" smtClean="0"/>
              <a:t>Długotrwały, np. biegi narciarskie</a:t>
            </a:r>
          </a:p>
          <a:p>
            <a:r>
              <a:rPr lang="pl-PL" dirty="0"/>
              <a:t>turystykę oraz sporty </a:t>
            </a:r>
            <a:r>
              <a:rPr lang="pl-PL" dirty="0" smtClean="0"/>
              <a:t>zręcznościowe.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019834"/>
            <a:ext cx="2131783" cy="15988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09" y="4408023"/>
            <a:ext cx="3705806" cy="20945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886" y="1766627"/>
            <a:ext cx="2505075" cy="18192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091" y="370044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75000"/>
              </a:schemeClr>
            </a:gs>
            <a:gs pos="100000">
              <a:scrgbClr r="0" g="0" b="0"/>
            </a:gs>
            <a:gs pos="100000">
              <a:schemeClr val="accent1">
                <a:lumMod val="45000"/>
                <a:lumOff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koszykówka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Znaczek drużyny ze szczecina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05" y="3042283"/>
            <a:ext cx="2002946" cy="18851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19" y="4433977"/>
            <a:ext cx="2701869" cy="202379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129" y="2912852"/>
            <a:ext cx="2724150" cy="1676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896" y="4344837"/>
            <a:ext cx="2600325" cy="17526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145" y="3038516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7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siatkówka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5773" y="1627382"/>
            <a:ext cx="2457450" cy="18669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883" y="2923636"/>
            <a:ext cx="2600325" cy="1752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774" y="1988569"/>
            <a:ext cx="2266950" cy="20097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347" y="3799936"/>
            <a:ext cx="2989503" cy="29895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75" y="4460105"/>
            <a:ext cx="2600325" cy="17526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312" y="2214694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6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Piłka nożna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5752" y="2035834"/>
            <a:ext cx="3679480" cy="22076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3890803"/>
            <a:ext cx="2476500" cy="1847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43" y="2268140"/>
            <a:ext cx="2619375" cy="17430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834" y="3890803"/>
            <a:ext cx="1828800" cy="12668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561" y="5111731"/>
            <a:ext cx="3114675" cy="14668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745" y="2440602"/>
            <a:ext cx="3887136" cy="29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31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134</TotalTime>
  <Words>39</Words>
  <Application>Microsoft Office PowerPoint</Application>
  <PresentationFormat>Panoramiczny</PresentationFormat>
  <Paragraphs>11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Tw Cen MT</vt:lpstr>
      <vt:lpstr>Kropla</vt:lpstr>
      <vt:lpstr>Aktywność fizyczna</vt:lpstr>
      <vt:lpstr>Co to jest aktywność fizyczna?</vt:lpstr>
      <vt:lpstr>Wyróżniamy trzy typy wysiłku</vt:lpstr>
      <vt:lpstr>koszykówka</vt:lpstr>
      <vt:lpstr>siatkówka</vt:lpstr>
      <vt:lpstr>Piłka nożna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Aktywność fizyczna</dc:title>
  <dc:creator>Artur Chmiel</dc:creator>
  <cp:lastModifiedBy>Artur Chmiel</cp:lastModifiedBy>
  <cp:revision>14</cp:revision>
  <dcterms:created xsi:type="dcterms:W3CDTF">2017-03-08T18:39:48Z</dcterms:created>
  <dcterms:modified xsi:type="dcterms:W3CDTF">2017-03-11T19:48:56Z</dcterms:modified>
</cp:coreProperties>
</file>