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AD8-DAA2-4D9B-9070-64B8805307E6}" type="datetimeFigureOut">
              <a:rPr lang="pl-PL" smtClean="0"/>
              <a:t>2017-02-09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D51-83EE-4826-81F9-01279CC275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48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AD8-DAA2-4D9B-9070-64B8805307E6}" type="datetimeFigureOut">
              <a:rPr lang="pl-PL" smtClean="0"/>
              <a:t>2017-02-09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D51-83EE-4826-81F9-01279CC275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34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AD8-DAA2-4D9B-9070-64B8805307E6}" type="datetimeFigureOut">
              <a:rPr lang="pl-PL" smtClean="0"/>
              <a:t>2017-02-09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D51-83EE-4826-81F9-01279CC275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02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AD8-DAA2-4D9B-9070-64B8805307E6}" type="datetimeFigureOut">
              <a:rPr lang="pl-PL" smtClean="0"/>
              <a:t>2017-02-09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D51-83EE-4826-81F9-01279CC275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89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AD8-DAA2-4D9B-9070-64B8805307E6}" type="datetimeFigureOut">
              <a:rPr lang="pl-PL" smtClean="0"/>
              <a:t>2017-02-09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D51-83EE-4826-81F9-01279CC275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49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AD8-DAA2-4D9B-9070-64B8805307E6}" type="datetimeFigureOut">
              <a:rPr lang="pl-PL" smtClean="0"/>
              <a:t>2017-02-09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D51-83EE-4826-81F9-01279CC275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23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AD8-DAA2-4D9B-9070-64B8805307E6}" type="datetimeFigureOut">
              <a:rPr lang="pl-PL" smtClean="0"/>
              <a:t>2017-02-09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D51-83EE-4826-81F9-01279CC275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656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AD8-DAA2-4D9B-9070-64B8805307E6}" type="datetimeFigureOut">
              <a:rPr lang="pl-PL" smtClean="0"/>
              <a:t>2017-02-09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D51-83EE-4826-81F9-01279CC275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99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AD8-DAA2-4D9B-9070-64B8805307E6}" type="datetimeFigureOut">
              <a:rPr lang="pl-PL" smtClean="0"/>
              <a:t>2017-02-09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D51-83EE-4826-81F9-01279CC275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03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AD8-DAA2-4D9B-9070-64B8805307E6}" type="datetimeFigureOut">
              <a:rPr lang="pl-PL" smtClean="0"/>
              <a:t>2017-02-09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D51-83EE-4826-81F9-01279CC275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29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AD8-DAA2-4D9B-9070-64B8805307E6}" type="datetimeFigureOut">
              <a:rPr lang="pl-PL" smtClean="0"/>
              <a:t>2017-02-09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D51-83EE-4826-81F9-01279CC275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10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EAD8-DAA2-4D9B-9070-64B8805307E6}" type="datetimeFigureOut">
              <a:rPr lang="pl-PL" smtClean="0"/>
              <a:t>2017-02-09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D4D51-83EE-4826-81F9-01279CC275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15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pl-PL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Comic Sans MS" panose="030F0702030302020204" pitchFamily="66" charset="0"/>
              </a:rPr>
              <a:t>Wiem to ja i wiesz to ty,</a:t>
            </a:r>
          </a:p>
          <a:p>
            <a:pPr marL="0" indent="0">
              <a:buNone/>
            </a:pPr>
            <a:r>
              <a:rPr lang="pl-PL" b="1" dirty="0" smtClean="0">
                <a:latin typeface="Comic Sans MS" panose="030F0702030302020204" pitchFamily="66" charset="0"/>
              </a:rPr>
              <a:t> że sport to zdrowie,</a:t>
            </a:r>
          </a:p>
          <a:p>
            <a:pPr marL="0" indent="0">
              <a:buNone/>
            </a:pPr>
            <a:r>
              <a:rPr lang="pl-PL" b="1" dirty="0" smtClean="0">
                <a:latin typeface="Comic Sans MS" panose="030F0702030302020204" pitchFamily="66" charset="0"/>
              </a:rPr>
              <a:t> a jak ćwiczy 4a,</a:t>
            </a:r>
          </a:p>
          <a:p>
            <a:pPr marL="0" indent="0">
              <a:buNone/>
            </a:pPr>
            <a:r>
              <a:rPr lang="pl-PL" b="1" dirty="0" smtClean="0">
                <a:latin typeface="Comic Sans MS" panose="030F0702030302020204" pitchFamily="66" charset="0"/>
              </a:rPr>
              <a:t> za chwilę opowiem.</a:t>
            </a:r>
          </a:p>
          <a:p>
            <a:endParaRPr lang="pl-PL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2843808" cy="284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gradFill rotWithShape="1">
            <a:gsLst>
              <a:gs pos="0">
                <a:srgbClr val="4E8542">
                  <a:tint val="50000"/>
                  <a:satMod val="300000"/>
                </a:srgbClr>
              </a:gs>
              <a:gs pos="35000">
                <a:srgbClr val="4E8542">
                  <a:tint val="37000"/>
                  <a:satMod val="300000"/>
                </a:srgbClr>
              </a:gs>
              <a:gs pos="100000">
                <a:srgbClr val="4E854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Ze sportem za pan brat</a:t>
            </a:r>
            <a:endParaRPr kumimoji="0" lang="pl-PL" sz="3600" b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Jak światem świat rozkwita gimnastyczny kwiat.</a:t>
            </a:r>
            <a:b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To kwiat młodzieży, która kult sportu szerzy.</a:t>
            </a:r>
            <a:endParaRPr lang="pl-P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Justyna\Desktop\sportowo w 4a\most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12199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9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Niektórzy </a:t>
            </a:r>
            <a:r>
              <a:rPr lang="pl-PL" sz="3600" smtClean="0">
                <a:solidFill>
                  <a:schemeClr val="accent2">
                    <a:lumMod val="75000"/>
                  </a:schemeClr>
                </a:solidFill>
              </a:rPr>
              <a:t>bez problemu </a:t>
            </a: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szpagat wykonują</a:t>
            </a:r>
            <a:b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 i świetnie się prezentują.</a:t>
            </a:r>
            <a:endParaRPr lang="pl-P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4918"/>
            <a:ext cx="1276139" cy="84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9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Wytrzymałość i równowaga nie lada wysiłku wymaga.</a:t>
            </a:r>
            <a:endParaRPr lang="pl-PL" sz="36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0225"/>
            <a:ext cx="1316850" cy="129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00225"/>
            <a:ext cx="5832648" cy="437448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09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Chłopcy- klasowi siłacze- </a:t>
            </a:r>
            <a:b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pompki robią i nikt nie płacze.</a:t>
            </a:r>
            <a:endParaRPr lang="pl-P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6034617" cy="4525963"/>
          </a:xfr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174547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W siatkówkę każdy zagrać chce,</a:t>
            </a:r>
            <a:b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na koniec piłka rusza w grę.</a:t>
            </a:r>
            <a:endParaRPr lang="pl-P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6034617" cy="4525963"/>
          </a:xfr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150079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Dobra rada</a:t>
            </a:r>
            <a:endParaRPr lang="pl-P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Wciągnij brzuch, ciało w ruch,</a:t>
            </a:r>
          </a:p>
          <a:p>
            <a:pPr marL="0" indent="0" algn="ctr">
              <a:buNone/>
            </a:pPr>
            <a:r>
              <a:rPr lang="pl-PL" dirty="0"/>
              <a:t>w</a:t>
            </a:r>
            <a:r>
              <a:rPr lang="pl-PL" dirty="0" smtClean="0"/>
              <a:t> zdrowym ciele zdrowy duch!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1891"/>
            <a:ext cx="2692127" cy="290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3396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74</Words>
  <Application>Microsoft Office PowerPoint</Application>
  <PresentationFormat>Pokaz na ekranie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Motyw pakietu Office</vt:lpstr>
      <vt:lpstr>Prezentacja programu PowerPoint</vt:lpstr>
      <vt:lpstr>Jak światem świat rozkwita gimnastyczny kwiat. To kwiat młodzieży, która kult sportu szerzy.</vt:lpstr>
      <vt:lpstr>Niektórzy bez problemu szpagat wykonują  i świetnie się prezentują.</vt:lpstr>
      <vt:lpstr>Wytrzymałość i równowaga nie lada wysiłku wymaga.</vt:lpstr>
      <vt:lpstr>Chłopcy- klasowi siłacze-  pompki robią i nikt nie płacze.</vt:lpstr>
      <vt:lpstr>W siatkówkę każdy zagrać chce, na koniec piłka rusza w grę.</vt:lpstr>
      <vt:lpstr>Dobra rada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Nowakowska</dc:creator>
  <cp:lastModifiedBy>Windows User</cp:lastModifiedBy>
  <cp:revision>16</cp:revision>
  <dcterms:created xsi:type="dcterms:W3CDTF">2017-02-03T16:12:59Z</dcterms:created>
  <dcterms:modified xsi:type="dcterms:W3CDTF">2017-02-09T08:00:58Z</dcterms:modified>
</cp:coreProperties>
</file>