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9" r:id="rId9"/>
    <p:sldId id="270" r:id="rId10"/>
    <p:sldId id="271" r:id="rId11"/>
    <p:sldId id="272" r:id="rId12"/>
    <p:sldId id="267" r:id="rId13"/>
    <p:sldId id="26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smtClean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4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0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0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7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5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9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2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9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5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E9DFD-85DB-423F-AB5E-9838EF8E3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Koło artystyczne w </a:t>
            </a:r>
            <a:r>
              <a:rPr lang="pl-PL" dirty="0" err="1"/>
              <a:t>sp</a:t>
            </a:r>
            <a:r>
              <a:rPr lang="pl-PL" dirty="0"/>
              <a:t> 59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030E31-C2DD-49CD-8530-2EF6A2549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Podsumowanie pierwszego półrocza cz. 1</a:t>
            </a:r>
          </a:p>
        </p:txBody>
      </p:sp>
    </p:spTree>
    <p:extLst>
      <p:ext uri="{BB962C8B-B14F-4D97-AF65-F5344CB8AC3E}">
        <p14:creationId xmlns:p14="http://schemas.microsoft.com/office/powerpoint/2010/main" val="280806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F2B96E6-3DA5-4E02-93D9-3DC0257D5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71" y="1391208"/>
            <a:ext cx="4351006" cy="3934936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0014A48-5C3D-492C-B2F1-DF4A22B10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975" y="1736722"/>
            <a:ext cx="6793518" cy="457233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2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326FB09-EEFA-4A8B-A1B7-E8A120AF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58" y="490654"/>
            <a:ext cx="8242906" cy="586060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7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9E2EC08-D5DD-4126-86E1-53144DAE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40" y="463036"/>
            <a:ext cx="8343965" cy="593192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125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81D1936-EBAF-4EDA-A0B7-33E4F33CF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796" y="492550"/>
            <a:ext cx="8617522" cy="5872899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810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C2DF4D24-AFEF-4FE4-A34C-BFF3A1F0C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562" y="450130"/>
            <a:ext cx="7960775" cy="595774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860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25F3E3-26DC-466D-9800-4A3FAECB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Skąd czerpaliśmy pomysły?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B414F46-5354-4532-9D4D-12485F3BA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033" y="1652047"/>
            <a:ext cx="6471544" cy="3648173"/>
          </a:xfrm>
          <a:ln/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7FB1E9-B48D-4E53-9609-0736B37D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Nasze koło rozpoczęło swoją działalność wraz z początkiem roku szkolnego.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Jeszcze w pamięci mieliśmy wakacyjne wspomnienia,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a już wrzesień i październik zachwycały nas swymi kolorami.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Obserwacje przyrody oraz wiersze stały się dla nas inspiracją do zajęć…</a:t>
            </a:r>
          </a:p>
        </p:txBody>
      </p:sp>
    </p:spTree>
    <p:extLst>
      <p:ext uri="{BB962C8B-B14F-4D97-AF65-F5344CB8AC3E}">
        <p14:creationId xmlns:p14="http://schemas.microsoft.com/office/powerpoint/2010/main" val="78579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EBF94-4CDA-41AF-BD9D-2991842C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Pracowaliśmy z pasją i w miłej atmosferze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85F2CF-8027-4FE9-AB96-EC232C090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191" y="2391306"/>
            <a:ext cx="7468555" cy="4210215"/>
          </a:xfrm>
          <a:scene3d>
            <a:camera prst="perspectiveAbove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344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2AF879A-94DF-43C8-92C6-C92C21C8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53" y="801861"/>
            <a:ext cx="9673651" cy="5453283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9932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13044-41D9-4BD4-B7BB-B279420C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96" y="917962"/>
            <a:ext cx="2793158" cy="2062479"/>
          </a:xfrm>
        </p:spPr>
        <p:txBody>
          <a:bodyPr/>
          <a:lstStyle/>
          <a:p>
            <a:pPr algn="ctr"/>
            <a:r>
              <a:rPr lang="pl-PL" sz="4400" dirty="0" err="1"/>
              <a:t>Jesiennik</a:t>
            </a:r>
            <a:r>
              <a:rPr lang="pl-PL" sz="4000" dirty="0"/>
              <a:t>, </a:t>
            </a:r>
            <a:r>
              <a:rPr lang="pl-PL" sz="2800" dirty="0"/>
              <a:t>czyli</a:t>
            </a:r>
            <a:r>
              <a:rPr lang="pl-PL" dirty="0"/>
              <a:t>…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D6ECC3-E305-469B-BA57-D123F88B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Wystawa naszych prac inspirowanych przyrodą </a:t>
            </a:r>
            <a:br>
              <a:rPr lang="pl-PL" sz="2800" dirty="0"/>
            </a:br>
            <a:r>
              <a:rPr lang="pl-PL" sz="2800" dirty="0"/>
              <a:t>i wierszem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F541EB3-0475-475F-B9E9-C13F128C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449" y="454844"/>
            <a:ext cx="4119512" cy="594831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455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781FB952-9731-4A8F-8558-190484878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486" y="439282"/>
            <a:ext cx="4151080" cy="626129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C1954B-8976-48CC-B9D3-E0EB37E2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132" y="989814"/>
            <a:ext cx="3619893" cy="503506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l-PL" sz="1700" dirty="0"/>
              <a:t>Jesień znów miała dziś huk roboty !</a:t>
            </a:r>
          </a:p>
          <a:p>
            <a:pPr fontAlgn="base"/>
            <a:r>
              <a:rPr lang="pl-PL" sz="1700" dirty="0"/>
              <a:t>Najpierw pędzelkiem machała złotym,</a:t>
            </a:r>
            <a:br>
              <a:rPr lang="pl-PL" sz="1700" dirty="0"/>
            </a:br>
            <a:r>
              <a:rPr lang="pl-PL" sz="1700" dirty="0"/>
              <a:t>przemalowała dębom korony,</a:t>
            </a:r>
            <a:br>
              <a:rPr lang="pl-PL" sz="1700" dirty="0"/>
            </a:br>
            <a:r>
              <a:rPr lang="pl-PL" sz="1700" dirty="0"/>
              <a:t>przebrała buki, przebrała klony,</a:t>
            </a:r>
            <a:br>
              <a:rPr lang="pl-PL" sz="1700" dirty="0"/>
            </a:br>
            <a:r>
              <a:rPr lang="pl-PL" sz="1700" dirty="0"/>
              <a:t>wsadziła w lesie rydze i kanie,</a:t>
            </a:r>
            <a:br>
              <a:rPr lang="pl-PL" sz="1700" dirty="0"/>
            </a:br>
            <a:r>
              <a:rPr lang="pl-PL" sz="1700" dirty="0"/>
              <a:t>wrzosy wysiała nam na polanie.</a:t>
            </a:r>
          </a:p>
          <a:p>
            <a:pPr fontAlgn="base"/>
            <a:r>
              <a:rPr lang="pl-PL" sz="1700" dirty="0"/>
              <a:t>Teraz mgły mokre rozwiesza wszędzie,</a:t>
            </a:r>
            <a:br>
              <a:rPr lang="pl-PL" sz="1700" dirty="0"/>
            </a:br>
            <a:r>
              <a:rPr lang="pl-PL" sz="1700" dirty="0"/>
              <a:t>kasztany strąca z drzew i żołędzie,</a:t>
            </a:r>
            <a:br>
              <a:rPr lang="pl-PL" sz="1700" dirty="0"/>
            </a:br>
            <a:r>
              <a:rPr lang="pl-PL" sz="1700" dirty="0"/>
              <a:t>a na dodatek dni wciąż nam skraca</a:t>
            </a:r>
            <a:br>
              <a:rPr lang="pl-PL" sz="1700" dirty="0"/>
            </a:br>
            <a:r>
              <a:rPr lang="pl-PL" sz="1700" dirty="0"/>
              <a:t>i nie chce przestać ! </a:t>
            </a:r>
            <a:br>
              <a:rPr lang="pl-PL" sz="1700" dirty="0"/>
            </a:br>
            <a:r>
              <a:rPr lang="pl-PL" sz="1700" dirty="0"/>
              <a:t>Cóż taka praca.</a:t>
            </a:r>
          </a:p>
          <a:p>
            <a:pPr fontAlgn="base"/>
            <a:r>
              <a:rPr lang="pl-PL" sz="1700" dirty="0"/>
              <a:t>Już wkrótce zrzuci z drzew całe złoto,</a:t>
            </a:r>
            <a:br>
              <a:rPr lang="pl-PL" sz="1700" dirty="0"/>
            </a:br>
            <a:r>
              <a:rPr lang="pl-PL" sz="1700" dirty="0"/>
              <a:t>w kałuże zdmuchnie je albo w błoto,</a:t>
            </a:r>
            <a:br>
              <a:rPr lang="pl-PL" sz="1700" dirty="0"/>
            </a:br>
            <a:r>
              <a:rPr lang="pl-PL" sz="1700" dirty="0"/>
              <a:t>na pożegnanie śniegiem nam sypnie...</a:t>
            </a:r>
            <a:br>
              <a:rPr lang="pl-PL" sz="1700" dirty="0"/>
            </a:br>
            <a:r>
              <a:rPr lang="pl-PL" sz="1700" dirty="0"/>
              <a:t>i zniknie !</a:t>
            </a:r>
          </a:p>
        </p:txBody>
      </p:sp>
    </p:spTree>
    <p:extLst>
      <p:ext uri="{BB962C8B-B14F-4D97-AF65-F5344CB8AC3E}">
        <p14:creationId xmlns:p14="http://schemas.microsoft.com/office/powerpoint/2010/main" val="45215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C9422743-0299-46BC-9333-B18B43D6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92" y="466162"/>
            <a:ext cx="8749515" cy="592567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35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32984B6-ACDD-40EF-9282-F1E4A7D4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735" y="460174"/>
            <a:ext cx="8470302" cy="5937652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827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4061D1A-645D-425A-BEDD-79531A775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31" y="442673"/>
            <a:ext cx="8670473" cy="5939273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24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</TotalTime>
  <Words>61</Words>
  <Application>Microsoft Office PowerPoint</Application>
  <PresentationFormat>Panoramiczny</PresentationFormat>
  <Paragraphs>13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Jon (sala konferencyjna)</vt:lpstr>
      <vt:lpstr>Koło artystyczne w sp 59</vt:lpstr>
      <vt:lpstr>Skąd czerpaliśmy pomysły?</vt:lpstr>
      <vt:lpstr>Pracowaliśmy z pasją i w miłej atmosferze</vt:lpstr>
      <vt:lpstr>Prezentacja programu PowerPoint</vt:lpstr>
      <vt:lpstr>Jesiennik, czyli…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Koło artystyczne</dc:title>
  <dc:creator>Beata</dc:creator>
  <cp:lastModifiedBy>Beata</cp:lastModifiedBy>
  <cp:revision>11</cp:revision>
  <dcterms:created xsi:type="dcterms:W3CDTF">2018-02-10T17:29:35Z</dcterms:created>
  <dcterms:modified xsi:type="dcterms:W3CDTF">2018-02-15T08:23:42Z</dcterms:modified>
</cp:coreProperties>
</file>